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0" r:id="rId11"/>
    <p:sldId id="282" r:id="rId12"/>
    <p:sldId id="267" r:id="rId13"/>
    <p:sldId id="269" r:id="rId14"/>
    <p:sldId id="270" r:id="rId15"/>
    <p:sldId id="273" r:id="rId16"/>
    <p:sldId id="275" r:id="rId17"/>
    <p:sldId id="283" r:id="rId18"/>
    <p:sldId id="284" r:id="rId19"/>
    <p:sldId id="285" r:id="rId20"/>
    <p:sldId id="277" r:id="rId21"/>
    <p:sldId id="286" r:id="rId22"/>
    <p:sldId id="287" r:id="rId23"/>
    <p:sldId id="288" r:id="rId24"/>
    <p:sldId id="278" r:id="rId25"/>
    <p:sldId id="289" r:id="rId26"/>
    <p:sldId id="29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лександр Владимирович Зазулин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FF"/>
    <a:srgbClr val="66CCFF"/>
  </p:clrMru>
</p:presentationPr>
</file>

<file path=ppt/tableStyles.xml><?xml version="1.0" encoding="utf-8"?>
<a:tblStyleLst xmlns:a="http://schemas.openxmlformats.org/drawingml/2006/main" def="{C3E5E265-1DCE-46EB-9920-2E63C9A44E57}">
  <a:tblStyle styleId="{C3E5E265-1DCE-46EB-9920-2E63C9A44E5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0EB"/>
          </a:solidFill>
        </a:fill>
      </a:tcStyle>
    </a:wholeTbl>
    <a:band1H>
      <a:tcTxStyle/>
      <a:tcStyle>
        <a:tcBdr/>
        <a:fill>
          <a:solidFill>
            <a:srgbClr val="D4E0D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0D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3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latin typeface="Calibri" pitchFamily="34" charset="0"/>
                <a:sym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4339" name="Shape 4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 sz="1200">
                <a:latin typeface="Calibri" pitchFamily="34" charset="0"/>
                <a:sym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4340" name="Shape 5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</p:sp>
      <p:sp>
        <p:nvSpPr>
          <p:cNvPr id="14341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4342" name="Shape 7"/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latin typeface="Calibri" pitchFamily="34" charset="0"/>
                <a:sym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4343" name="Shape 8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>
                <a:latin typeface="Calibri" pitchFamily="34" charset="0"/>
                <a:sym typeface="Calibri" pitchFamily="34" charset="0"/>
              </a:defRPr>
            </a:lvl1pPr>
          </a:lstStyle>
          <a:p>
            <a:fld id="{9EA001A0-4664-46E4-AE7C-1D6F3D720A1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61"/>
          <p:cNvSpPr>
            <a:spLocks noGrp="1" noRot="1" noChangeAspect="1"/>
          </p:cNvSpPr>
          <p:nvPr>
            <p:ph type="sldImg" idx="2"/>
          </p:nvPr>
        </p:nvSpPr>
        <p:spPr>
          <a:noFill/>
          <a:ln cap="flat"/>
        </p:spPr>
      </p:sp>
      <p:sp>
        <p:nvSpPr>
          <p:cNvPr id="16386" name="Shape 6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 tIns="45700" bIns="45700"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16387" name="Shape 6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937BD2-52CC-460B-AC4C-E7A69202F257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hape 136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40962" name="Shape 137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136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43010" name="Shape 137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hape 143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45058" name="Shape 144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hape 159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47106" name="Shape 160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hape 16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49154" name="Shape 169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hape 187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51202" name="Shape 188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hape 20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53250" name="Shape 201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hape 20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55298" name="Shape 201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hape 20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59394" name="Shape 201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hape 20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57346" name="Shape 201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74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18434" name="Shape 75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hape 216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61442" name="Shape 217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hape 216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63490" name="Shape 217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hape 216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65538" name="Shape 217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hape 216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67586" name="Shape 217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hape 223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69634" name="Shape 224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hape 223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71682" name="Shape 224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hape 223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73730" name="Shape 224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8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0482" name="Shape 81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87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2530" name="Shape 88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93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4578" name="Shape 94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99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6626" name="Shape 100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105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8674" name="Shape 106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115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30722" name="Shape 116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12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32770" name="Shape 123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anchor="b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3B2A0B-3FD6-4DD2-8873-167F1F9B0E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anchor="b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4AD37-EFB0-45FD-B18F-91C3DF56AF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49090-32A8-4866-BA6F-2A37FD8826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  <a:defRPr sz="3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51404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1404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spcBef>
                <a:spcPts val="1600"/>
              </a:spcBef>
              <a:spcAft>
                <a:spcPts val="0"/>
              </a:spcAft>
              <a:buClr>
                <a:srgbClr val="51404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1404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55600" algn="l" rtl="0">
              <a:spcBef>
                <a:spcPts val="1600"/>
              </a:spcBef>
              <a:spcAft>
                <a:spcPts val="0"/>
              </a:spcAft>
              <a:buClr>
                <a:srgbClr val="5140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1404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42900" algn="l" rtl="0">
              <a:spcBef>
                <a:spcPts val="1600"/>
              </a:spcBef>
              <a:spcAft>
                <a:spcPts val="0"/>
              </a:spcAft>
              <a:buClr>
                <a:srgbClr val="51404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1404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42900" algn="l" rtl="0">
              <a:spcBef>
                <a:spcPts val="1600"/>
              </a:spcBef>
              <a:spcAft>
                <a:spcPts val="0"/>
              </a:spcAft>
              <a:buClr>
                <a:srgbClr val="514040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51404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57"/>
          <p:cNvSpPr txBox="1">
            <a:spLocks noGrp="1"/>
          </p:cNvSpPr>
          <p:nvPr>
            <p:ph type="dt" idx="10"/>
          </p:nvPr>
        </p:nvSpPr>
        <p:spPr bwMode="auto">
          <a:xfrm>
            <a:off x="457200" y="63928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FFFFFF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Shape 58"/>
          <p:cNvSpPr txBox="1">
            <a:spLocks noGrp="1"/>
          </p:cNvSpPr>
          <p:nvPr>
            <p:ph type="ftr" idx="11"/>
          </p:nvPr>
        </p:nvSpPr>
        <p:spPr bwMode="auto">
          <a:xfrm>
            <a:off x="3124200" y="6392863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FFFFFF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92863"/>
            <a:ext cx="2133600" cy="365125"/>
          </a:xfrm>
        </p:spPr>
        <p:txBody>
          <a:bodyPr tIns="45700" bIns="45700"/>
          <a:lstStyle>
            <a:lvl1pPr>
              <a:defRPr sz="1200">
                <a:solidFill>
                  <a:srgbClr val="FFFFFF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fld id="{23E2C1F9-BCFB-4F29-A97B-D4BEEE5554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anchor="ctr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" name="Shape 12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A26F7-1688-4B57-BA7C-25487A248C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37B8-D868-403F-8075-77801198DC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" name="Shape 12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DC3576-EB6C-4A08-94FE-2CD166475C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" name="Shape 12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59692E-39C7-46F1-BE51-25B2E4AC59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anchor="b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F6DF76-E8FB-4607-8EF1-6CF667EF58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anchor="ctr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" name="Shape 12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E0385-5E20-43F1-B034-9C4FAE7620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0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anchor="b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anchor="ctr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Shape 44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DD1A0F6-C194-485E-B109-1B6863E443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anchor="ctr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" name="Shape 12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EF1B6A-550A-47BC-8D0A-CC42941F90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"/>
          <p:cNvSpPr txBox="1">
            <a:spLocks noGrp="1"/>
          </p:cNvSpPr>
          <p:nvPr>
            <p:ph type="title"/>
          </p:nvPr>
        </p:nvSpPr>
        <p:spPr bwMode="auto">
          <a:xfrm>
            <a:off x="311150" y="593725"/>
            <a:ext cx="85217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Shape 11"/>
          <p:cNvSpPr txBox="1">
            <a:spLocks noGrp="1"/>
          </p:cNvSpPr>
          <p:nvPr>
            <p:ph type="body" idx="1"/>
          </p:nvPr>
        </p:nvSpPr>
        <p:spPr bwMode="auto">
          <a:xfrm>
            <a:off x="311150" y="1536700"/>
            <a:ext cx="85217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Shape 12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6218238"/>
            <a:ext cx="549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595959"/>
                </a:solidFill>
              </a:defRPr>
            </a:lvl1pPr>
          </a:lstStyle>
          <a:p>
            <a:fld id="{2D626DCE-24AF-4CF6-AE08-63825275A26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73" r:id="rId8"/>
    <p:sldLayoutId id="2147483665" r:id="rId9"/>
    <p:sldLayoutId id="2147483664" r:id="rId10"/>
    <p:sldLayoutId id="2147483663" r:id="rId11"/>
    <p:sldLayoutId id="214748367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2511425" y="269875"/>
            <a:ext cx="4319588" cy="1152525"/>
          </a:xfrm>
        </p:spPr>
        <p:txBody>
          <a:bodyPr tIns="45700" bIns="45700"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F0A0A"/>
              </a:buClr>
              <a:buSzPts val="3200"/>
              <a:buFont typeface="Cambria" pitchFamily="18" charset="0"/>
              <a:buNone/>
            </a:pPr>
            <a:r>
              <a:rPr lang="ru-RU" sz="3200" smtClean="0">
                <a:solidFill>
                  <a:srgbClr val="1F0A0A"/>
                </a:solidFill>
                <a:latin typeface="Cambria" pitchFamily="18" charset="0"/>
                <a:cs typeface="Arial" charset="0"/>
                <a:sym typeface="Cambria" pitchFamily="18" charset="0"/>
              </a:rPr>
              <a:t/>
            </a:r>
            <a:br>
              <a:rPr lang="ru-RU" sz="3200" smtClean="0">
                <a:solidFill>
                  <a:srgbClr val="1F0A0A"/>
                </a:solidFill>
                <a:latin typeface="Cambria" pitchFamily="18" charset="0"/>
                <a:cs typeface="Arial" charset="0"/>
                <a:sym typeface="Cambria" pitchFamily="18" charset="0"/>
              </a:rPr>
            </a:br>
            <a:endParaRPr lang="ru-RU" sz="3200" smtClean="0">
              <a:solidFill>
                <a:srgbClr val="1F0A0A"/>
              </a:solidFill>
              <a:latin typeface="Cambria" pitchFamily="18" charset="0"/>
              <a:cs typeface="Arial" charset="0"/>
              <a:sym typeface="Cambria" pitchFamily="18" charset="0"/>
            </a:endParaRPr>
          </a:p>
        </p:txBody>
      </p:sp>
      <p:sp>
        <p:nvSpPr>
          <p:cNvPr id="15363" name="Shape 66"/>
          <p:cNvSpPr txBox="1">
            <a:spLocks noGrp="1"/>
          </p:cNvSpPr>
          <p:nvPr>
            <p:ph type="subTitle" idx="1"/>
          </p:nvPr>
        </p:nvSpPr>
        <p:spPr>
          <a:xfrm>
            <a:off x="2605088" y="260350"/>
            <a:ext cx="4629150" cy="1179513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ts val="1400"/>
            </a:pPr>
            <a:r>
              <a:rPr lang="ru-RU" sz="1400" b="1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Cambria" pitchFamily="18" charset="0"/>
              </a:rPr>
              <a:t>Государственное</a:t>
            </a:r>
            <a:r>
              <a:rPr lang="ru-RU" sz="1400" b="1" smtClean="0">
                <a:solidFill>
                  <a:schemeClr val="tx1"/>
                </a:solidFill>
                <a:latin typeface="Arial" charset="0"/>
                <a:ea typeface="Cambria" pitchFamily="18" charset="0"/>
                <a:cs typeface="Times New Roman" pitchFamily="18" charset="0"/>
                <a:sym typeface="Cambria" pitchFamily="18" charset="0"/>
              </a:rPr>
              <a:t> бюджетное </a:t>
            </a:r>
            <a:endParaRPr lang="ru-RU" sz="1400" smtClean="0">
              <a:solidFill>
                <a:schemeClr val="tx1"/>
              </a:solidFill>
              <a:latin typeface="Arial" charset="0"/>
              <a:ea typeface="Cambria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275"/>
              </a:spcBef>
              <a:spcAft>
                <a:spcPct val="0"/>
              </a:spcAft>
              <a:buClr>
                <a:srgbClr val="002060"/>
              </a:buClr>
              <a:buSzPts val="1400"/>
            </a:pPr>
            <a:r>
              <a:rPr lang="ru-RU" sz="1400" b="1" smtClean="0">
                <a:solidFill>
                  <a:schemeClr val="tx1"/>
                </a:solidFill>
                <a:latin typeface="Arial" charset="0"/>
                <a:ea typeface="Cambria" pitchFamily="18" charset="0"/>
                <a:cs typeface="Times New Roman" pitchFamily="18" charset="0"/>
                <a:sym typeface="Cambria" pitchFamily="18" charset="0"/>
              </a:rPr>
              <a:t>общеобразовательное учреждение города Москвы </a:t>
            </a:r>
            <a:endParaRPr lang="ru-RU" sz="1400" smtClean="0">
              <a:solidFill>
                <a:schemeClr val="tx1"/>
              </a:solidFill>
              <a:latin typeface="Arial" charset="0"/>
              <a:ea typeface="Cambria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275"/>
              </a:spcBef>
              <a:spcAft>
                <a:spcPct val="0"/>
              </a:spcAft>
              <a:buClr>
                <a:srgbClr val="002060"/>
              </a:buClr>
              <a:buSzPts val="1400"/>
            </a:pPr>
            <a:r>
              <a:rPr lang="ru-RU" sz="1400" b="1" smtClean="0">
                <a:solidFill>
                  <a:schemeClr val="tx1"/>
                </a:solidFill>
                <a:latin typeface="Arial" charset="0"/>
                <a:ea typeface="Cambria" pitchFamily="18" charset="0"/>
                <a:cs typeface="Arial" charset="0"/>
                <a:sym typeface="Cambria" pitchFamily="18" charset="0"/>
              </a:rPr>
              <a:t>«Школа № 1601 </a:t>
            </a:r>
            <a:endParaRPr lang="ru-RU" sz="1400" smtClean="0">
              <a:solidFill>
                <a:schemeClr val="tx1"/>
              </a:solidFill>
              <a:latin typeface="Arial" charset="0"/>
              <a:ea typeface="Cambria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275"/>
              </a:spcBef>
              <a:spcAft>
                <a:spcPct val="0"/>
              </a:spcAft>
              <a:buClr>
                <a:srgbClr val="002060"/>
              </a:buClr>
              <a:buSzPts val="1400"/>
            </a:pPr>
            <a:r>
              <a:rPr lang="ru-RU" sz="1400" b="1" smtClean="0">
                <a:solidFill>
                  <a:schemeClr val="tx1"/>
                </a:solidFill>
                <a:latin typeface="Arial" charset="0"/>
                <a:ea typeface="Cambria" pitchFamily="18" charset="0"/>
                <a:cs typeface="Arial" charset="0"/>
                <a:sym typeface="Cambria" pitchFamily="18" charset="0"/>
              </a:rPr>
              <a:t>им. Героя Советского Союза Е.К. Лютикова»</a:t>
            </a:r>
          </a:p>
        </p:txBody>
      </p:sp>
      <p:pic>
        <p:nvPicPr>
          <p:cNvPr id="15364" name="Shape 67" descr="C:\Users\User\YandexDisk\Буклет\Гл здание 1601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3238" y="2470150"/>
            <a:ext cx="4795837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Shape 68" descr="департамент.jp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60350"/>
            <a:ext cx="23050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Shape 69"/>
          <p:cNvSpPr/>
          <p:nvPr/>
        </p:nvSpPr>
        <p:spPr>
          <a:xfrm>
            <a:off x="0" y="1430338"/>
            <a:ext cx="9144000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/>
          <a:lstStyle/>
          <a:p>
            <a:pPr algn="ctr">
              <a:buClr>
                <a:srgbClr val="002060"/>
              </a:buClr>
              <a:buSzPts val="2000"/>
              <a:buFont typeface="Cambria" pitchFamily="18" charset="0"/>
              <a:buNone/>
            </a:pPr>
            <a:r>
              <a:rPr lang="ru-RU" sz="2000" b="1">
                <a:solidFill>
                  <a:schemeClr val="tx1"/>
                </a:solidFill>
                <a:latin typeface="Cambria" pitchFamily="18" charset="0"/>
                <a:sym typeface="Cambria" pitchFamily="18" charset="0"/>
              </a:rPr>
              <a:t>  </a:t>
            </a:r>
          </a:p>
          <a:p>
            <a:pPr algn="ctr">
              <a:buClr>
                <a:srgbClr val="002060"/>
              </a:buClr>
              <a:buSzPts val="2000"/>
              <a:buFont typeface="Cambria" pitchFamily="18" charset="0"/>
              <a:buNone/>
            </a:pPr>
            <a:r>
              <a:rPr lang="ru-RU" sz="2000" b="1">
                <a:solidFill>
                  <a:schemeClr val="tx1"/>
                </a:solidFill>
                <a:latin typeface="Times New Roman" pitchFamily="18" charset="0"/>
                <a:sym typeface="Cambria" pitchFamily="18" charset="0"/>
              </a:rPr>
              <a:t>Отчет    о     деятельности ГБОУ Школа № 1601 за   2017 год</a:t>
            </a:r>
            <a:endParaRPr lang="ru-RU" sz="200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buClr>
                <a:srgbClr val="FFFFFF"/>
              </a:buClr>
              <a:buSzPts val="1600"/>
              <a:buFont typeface="Arial" charset="0"/>
              <a:buNone/>
            </a:pPr>
            <a:r>
              <a:rPr lang="ru-RU" sz="1600" b="1">
                <a:solidFill>
                  <a:schemeClr val="tx1"/>
                </a:solidFill>
                <a:latin typeface="Times New Roman" pitchFamily="18" charset="0"/>
              </a:rPr>
              <a:t>          на очередном заседании Совета депутатов </a:t>
            </a:r>
            <a:endParaRPr lang="ru-RU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buClr>
                <a:srgbClr val="FFFFFF"/>
              </a:buClr>
              <a:buSzPts val="1600"/>
              <a:buFont typeface="Arial" charset="0"/>
              <a:buNone/>
            </a:pPr>
            <a:r>
              <a:rPr lang="ru-RU" sz="1600" b="1">
                <a:solidFill>
                  <a:schemeClr val="tx1"/>
                </a:solidFill>
                <a:latin typeface="Times New Roman" pitchFamily="18" charset="0"/>
              </a:rPr>
              <a:t>муниципального округа  Савеловский   в городе Москве</a:t>
            </a:r>
          </a:p>
        </p:txBody>
      </p:sp>
      <p:sp>
        <p:nvSpPr>
          <p:cNvPr id="15367" name="Shape 70"/>
          <p:cNvSpPr txBox="1">
            <a:spLocks noChangeArrowheads="1"/>
          </p:cNvSpPr>
          <p:nvPr/>
        </p:nvSpPr>
        <p:spPr bwMode="auto">
          <a:xfrm>
            <a:off x="0" y="4068763"/>
            <a:ext cx="4432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Зазулин Александр Владимирович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Директор ГБОУ Школа № 1601</a:t>
            </a:r>
          </a:p>
        </p:txBody>
      </p:sp>
      <p:pic>
        <p:nvPicPr>
          <p:cNvPr id="15368" name="Shape 71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269875"/>
            <a:ext cx="2381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Shape 72"/>
          <p:cNvSpPr txBox="1">
            <a:spLocks noChangeArrowheads="1"/>
          </p:cNvSpPr>
          <p:nvPr/>
        </p:nvSpPr>
        <p:spPr bwMode="auto">
          <a:xfrm>
            <a:off x="5992813" y="1319213"/>
            <a:ext cx="7332662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hape 139"/>
          <p:cNvSpPr txBox="1">
            <a:spLocks noGrp="1"/>
          </p:cNvSpPr>
          <p:nvPr>
            <p:ph type="title"/>
          </p:nvPr>
        </p:nvSpPr>
        <p:spPr>
          <a:xfrm>
            <a:off x="323850" y="333375"/>
            <a:ext cx="8229600" cy="503238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000"/>
              <a:buFont typeface="Cambria" pitchFamily="18" charset="0"/>
              <a:buNone/>
            </a:pPr>
            <a:r>
              <a:rPr lang="ru-RU" sz="2000" b="1" smtClean="0">
                <a:solidFill>
                  <a:schemeClr val="tx1"/>
                </a:solidFill>
                <a:latin typeface="Cambria" pitchFamily="18" charset="0"/>
                <a:cs typeface="Arial" charset="0"/>
                <a:sym typeface="Cambria" pitchFamily="18" charset="0"/>
              </a:rPr>
              <a:t>Работа с детьми с ОВЗ</a:t>
            </a:r>
            <a:endParaRPr lang="ru-RU" sz="2000" b="1" smtClean="0">
              <a:solidFill>
                <a:srgbClr val="FFFFFF"/>
              </a:solidFill>
              <a:latin typeface="Cambria" pitchFamily="18" charset="0"/>
              <a:cs typeface="Arial" charset="0"/>
              <a:sym typeface="Cambria" pitchFamily="18" charset="0"/>
            </a:endParaRPr>
          </a:p>
        </p:txBody>
      </p:sp>
      <p:graphicFrame>
        <p:nvGraphicFramePr>
          <p:cNvPr id="140" name="Shape 140"/>
          <p:cNvGraphicFramePr/>
          <p:nvPr/>
        </p:nvGraphicFramePr>
        <p:xfrm>
          <a:off x="11052175" y="1412875"/>
          <a:ext cx="163513" cy="274638"/>
        </p:xfrm>
        <a:graphic>
          <a:graphicData uri="http://schemas.openxmlformats.org/drawingml/2006/table">
            <a:tbl>
              <a:tblPr firstRow="1" firstCol="1" bandRow="1">
                <a:noFill/>
                <a:tableStyleId>{C3E5E265-1DCE-46EB-9920-2E63C9A44E57}</a:tableStyleId>
              </a:tblPr>
              <a:tblGrid>
                <a:gridCol w="162550"/>
              </a:tblGrid>
              <a:tr h="4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8575" marR="68575" marT="0" marB="0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</a:tbl>
          </a:graphicData>
        </a:graphic>
      </p:graphicFrame>
      <p:sp>
        <p:nvSpPr>
          <p:cNvPr id="39944" name="Shape 141"/>
          <p:cNvSpPr>
            <a:spLocks noChangeArrowheads="1"/>
          </p:cNvSpPr>
          <p:nvPr/>
        </p:nvSpPr>
        <p:spPr bwMode="auto">
          <a:xfrm>
            <a:off x="0" y="1514475"/>
            <a:ext cx="8929688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39945" name="AutoShape 2" descr="data:image/png;base64,iVBORw0KGgoAAAANSUhEUgAAAlgAAAFzCAYAAADi5Xe0AAAgAElEQVR4Xuy967cVxdW3XSKChoMCCqIgAionFZAbjQJyCgieEBDPIqfkRvn4fnPcY7zj/SNINCgYICIggoKaYJAIRDESBBRUBMSACIhgBPEE8o6r7qf207tZx97VXWvt9asxGOy9V3dV99W1Vv3WnLPmPOfMmTNnjJoIiIAIiIAIiIAIiIA3AudIYHljqY5EQAREQAREQAREwBKQwNJEEAEREAEREAEREAHPBCSwPANVdyIgAiIgAiIgAiIggaU5IAIiIAIiIAIiIAKeCUhgeQaq7kRABERABERABERAAktzQAREQAREQAREQAQ8E5DA8gxU3YmACIiACIiACIiABJbmgAiIgAiIgAiIgAh4JiCB5RmouhMBERABERABERABCSzNAREQAREQAREQARHwTEACyzNQdScCIiACIiACIiACEliaAyIgAiIgAiIgAiLgmYAElmeg6k4EREAEREAEREAEJLA0B0RABERABERABETAMwEJLM9A1Z0IiIAIiIAIiIAISGBpDoiACIiACIiACIiAZwISWJ6BqjsREAEREAEREAERkMDSHBABERABERABERABzwQksDwDVXciIAIiIAIiIAIiIIGlOSACIiACIiACIiACngmkIrDOnDljdu/ebf7yl7+YAwcOmFOnTpnzzjvP9OnTx4waNcpccsklnm9D3YmACIiACIiACIhA5RDwLrBOnz5t/vrXv5q33nrLNG/e3HTv3t2cf/755uuvvzb//ve/TbNmzcx9991nrr322sqhoCsRAREQAREQAREQAY8EvAuszZs3m6VLl5orrrjCPPbYY+ZXv/pV3eXu2bPHzJ8/37Rs2dL893//t2nVqpXHW1FXIiACIiACIiACIlAZBLwKrO+//97MmTPHHD161Pzud78zl112Wb27xHW4cuVK849//MNasQYMGGD+85//mNmzZ5tvvvkmL5HRo0eb3/zmN3WvYyWjj/Xr19vzcT9ed9115vbbbzetW7euO+7Pf/6z+eSTT8yMGTOs4HPNjXnRRReZadOmWQtbrr9xPNe8fPlys3HjRhO/jq+++sq88cYbZvv27ebnn382F1xwgenbt6+9DvqMNqx3zzzzjPnhhx/Ouk+uY9asWebCCy9MdB0//vijWb16tfnXv/5lTp48eRaPQmO7i+G6H374YWtl5Dp79Ohhfy/U8vHNdc63335rXnvtNfPBBx9YVghvnj9MsXS6xmtvv/222bBhg2XRtGlT07VrV3P33XebDh06nPUMS503XOvevXvNQw89ZNatW2fnBfMId/W4cePM1VdffdZcxc39+uuvmy+++MLOg3bt2tnrhdU555xTb55t3bq13vlNmjQxF198sbn11lvtfZ577rll3SMcuOaPPvrI3HXXXWbw4MH2/FzzlGtbs2aNnYs33HCDuffee+vG+/jjj82f/vQne6/xFp/PvB6fS7meU6E58re//c3OxUcffdS+J2n55gnXxheuTp061b0POf7QoUPmlVdeMZ999pkNL4i2K6+8st6xaX2M5rtHPtv4jOOzbvLkyaZbt272EkqdtxzLZ8DcuXPtfMzVkrLLx7nQ82KO875kjtMuv/xy+/mF5yHair1/eV8vWLCg4ONw843rLOf94kJOSnkvpjUf1K8IJCHgVWDt37/ffvjwgTllyhS70McbH6ovvfSS+fWvf21GjBhRt2DwQXrVVVfVW4hYPPkAiC4ELBQvvviief/9980111xj+MDlg2rnzp12Afztb39rECyFPtjLEVi7du0yzz33nPnpp5/qXcfnn39u5s2bZ8dhUevYsaMVWtwfggDrXVRkuQ85RJj7UOZe6B8RUUxg5bsOPuhZQFmMOnfubOPcuDauo02bNpYH18H5bpFFwBAbN3z4cMuMxrGwTENguUXp2LFjdc+M6+M6HSu4sPAsXrzY7Nixw4qp/v372+vkd+bS1KlTTZcuXez1umdY6rzhQ33btm0G4YOoYiE5fvy45YL4YVHr2bNn3XRFvPOBDrt+/frZ8zifcYkjHDlyZJ3Iom+u0fH85ZdfLEdEHPc+bNgwu2i5xbXUe3TcED08R+ZYrrnL/GfB5stF3DLsFj6+7HA+7bvvvjOffvqpvYfoFxc3l/bt22d69+5tvyAxp/mdOevmtA+BxTUg5FnYo6Lpyy+/tJ8h3PP1119vPxNgz7Uh3Nq3bx9MYPF5xHuNefzAAw/UzZdy5m1UYDG3+SJD2ASNe+dvxQRWPnblCqwtW7aYJUuWmLZt21rWJ06csHOcz7oHH3ywTiCX8v7lefEZ5MTm3//+d/tlj89u3ts05t+ll15qBXep7xfOK+e9mGQR1DkikBYBrwLLfZjfdNNNZuLEiSVdcz7LESe7/qIC65///KdZsWKFmTBhgrUMOEuCc00OGTKkbjFrqAWLD04+UBF5tOh18A0bkYC1wAkmZ6F755137GIUXbDdooQlgn6iH7R8cBcSWIWuA4sBlov4op+Lh3sghSxPvgUWog6XMR/cWC0RKzRYce38c9ZMrFZYOBHfWKyc1ceJWRYChAYf2OXOGyewEBQICxZtmltkWOQRcAg5t8jjysbC6QS7EyB8kZg+fboVh7R8PHmuWGcRr85SWs49uvfAokWLrLBkTrGQ0aezvsIRcYXVhzG4j2jL9R5yzxjrmhNY9IMl491337XjOAtGrufkQ2C9+eabNlaT/qMCa9WqVXZB5fPjxhtvrLuVQs+7pA+aMg+K36N79vw9Oo/pttxn6ixYCHGs6+6LWKnWv3zsyhFYWN+ffvpp+9k1adKkui/DxMoicLFc8l5D/JX6/nWI3f1FP9ei+Mt5v5T7XizzMetwEUiVQCoCK5frId9dlLNQYobHmsQ3I9780fgu1w/WCWc9a6jA4oOTD3y+RWMhK+W+3IIW/RbKvSPSWAixcrhFLdcHUS4e+a7Dnc83WiwXUfcof8Nk36JFC3P//ffXfUsuJAh4zbfA4kP2D3/4g7WUOQHj5gKi4Pnnn7eLOWzhg3Vg5syZdZY1J8aWLVtmXaBOuJYzbwrdM3MKSyQf5DDkG7YTrU74Recu37zh+l//9V91XyJyzTP6RawgWjh2/PjxVhyVc4/u3ukDt+Ztt91mv1REBRauQV6LC2x3zaUKLKwXTz31lHVrMnejLk03J3CNInwaKrDcoolIZH4wphOgL7zwgrVuIGCdtZJ7KVVglRJyQH/OJZ7vcyl6j1irsJrj1hozZozhS5z7Yufeg6XOW8bj8wsRg5h3983fSxFYhdiVI7D4TMFCy/hxdyD9YNnl/YD4K+X9yxeihgisXO8XGJf7Xkx1tVTnIlAmgaoSWKV8eEa/DTdEYCFQ+BDkwx8XIB/8cYGFQGCBwxXEN9xoiwusXAtdKQKr0HXkEpWlPP9SLFjxWLFcsTilxGDFF+diQhsrFR/6zm0SFwpjx461ItWXwKJ/XE88R2JqcLFyXwhqRDzu7mhz40avM1dMiTsHay4xVNxPrnOjfbs54u7RvcaC/Oyzz1pXXa7GF4C4eHXHYaFDxEbnYy4LVpI4vVzxhG7cfG4uXLO4SFnAEbCEC0RjIRHRuK3YZYyVmi8I5QgsFmqeHW6uQs25xIsJrOg93nLLLTZeLxp/l+SZ5pu7xQRWMXZ8GSQ2Ffa4eF3LJYgLzVnOQ1hhXaPhynXiupTPl1IsWPEYrFzvF/5W7nuxlOvTMSKQFYFUBBauhzvvvLOkeyhnoXTHsvvQBf3GB8Gtg9mbb+BJBRYWMD6sPvzwQ/shw7hYLaICy7mtWDgHDRpk3RwsFLgNsbbkE1iY4wcOHGgvu5jAKnYdjgff9IsFpEc5lSKwiIFiQXHXScwb90wwOFYkvn2XI7Ci7qhcE6OY5SwuUMuZN+6DOteGB16LLmzcH1amfO6NXOPGY0qizBBFWJcQhfxcaANBLhFOX5yHwGIzAIKP+2DeYXlwcS9YG3Lll8u1aBcSWPRJPE6uFo/Ti84RdzzvGe4jn8CCHy5P4i95H0StcSzquJSdtRL3YbxlHeSOO5oNMjB3bjMXt8i1lTtvOcfNIWLcotbCYgKrGDvmAvOEWCesblwnPNkoAXNEl/ucYM4Sh4c13YnYKGs+PxHuR44csXO22Ps3em4pAisag5Xv/eIsvuW8F0tadHSQCGREwKvAckHuxKbE3QzufvIFuUe/xbpjy1lUc/FKKrCGDh1qP5BuvvlmG8/FohEVWM5ViQUrvrDlcxFikiduK7rwFBNYxa4jTQtWfBchH9QLFy60rk63K7McgVXsG3AxS4CzxDiR61NgubifUixYueKq8nGIux9ZrBEU+ax08XtkTtMHcYCkOOH6WDyjooTYNgQJGwIQ71HXHgKFeYw4iFrjCgmsUnaPJnUREjiNtZDGHGKDQlxg8Rp/JxSA4H2EKbxCB7kT+wnn6BeMqFgq55kePHjQxj8hYKJfjAoJrFLY8bzXrl1rGRPfFW9Rt2gp792ogCz2/i1XYOX6spPLXV/IgpXrvZjRuqlhRKAkAl4FVrE0DVyRW8ziaRpKEVgudoF4h1xpIOJ3nERgYRnABcCHlduRFRd6bFn+/e9/b2OeojEUjP/ee+/ZoNC4BYv75kM6GltSSGCVch2FYrB4jQ9b+uHbZ3RHZykWrFwLbXwBKOVDulAMFiKJa3Q7BsuJT/IlsNKKwXJzMcqIHXDl3CN9uM0KbJh45JFH7E6vqCjhGPrkyw0CLLqxgnnKQs4ciMYs5hJYWCqIwcJKFo/ni7+vkgosLEFOKHKd+Z6hS9+AJc2JxlJjsEr61CvhoPg98gUD1yauLWLhsMA5y0u5z9TFY/IFym14oa9CAqtUdvTDc8fa7FJc8D+bR6LvaT6PiN3D08DnQ75W6vuXL6OulWLBymdNjn+mKAarhMmqQyqWgFeBxV26b3qY8uOJRp1bLZpotNyF0n0IsRstuvuFhfLVV1+1ZnDSN9CSCCw+ULAC0DexV7S4wHIfIIcPH7bfxF2cDjtz+LBlJ05UYLlt1QjExx9/vG5XWiGBVcp1uA/lXLsI3e44XKkuRUCuRT+aH4zX8y2eSS1YhXYREvfE84Q1wdtuNxbXfMcdd9Tt9PO5izAeDF5oFyF5yRDEzFdaubsIc4m3cu6RNBIIJBZMZzXM9X5xggShynHO5ePGYiGPzoFcAss9JwQduyzh5HZaMm+xvpJugk0ASQSWi7nhfcumC95jue7FvSew8kTz14UWWDx/t8OOa4ymDCnnmbrdmogbBLPLFVZIYJXKLt8qk+t5ub/h9uRLIuKfxvURDsC9OhGZbxdh/P3bUIGV6/3igvpLfS9W7EqrC6tJAt4FFh/UfFsiVQEuEUzq5HkilwqxJHybzpXPqBQLllvkcNcRJMuHAh/YfODhKuHbPWkTcJdghcoVG+P6wIzOhwuLSa9evawrxiU8JdCZDz/nbskVG+M+VF05IL4l8s2UcenLubJwL/Jtkfsn/QC7yeI7kHKlaeBvpVyHW/RxpyBqEZjEYvAN0bkt+D/aSrFg5YvBiiayLMWCxbgujw6LJN+icSETg8E1Ey+HGI3nwSKnF4sPCy3PNl8erFLnDdfq8mDRN9YRcjDl6ptrdrl3EFccy7zdtGlTSXmwOJ856eLWosyiOZMK3aNbiCk5xfmFLDlO/MIU6wq73AgWpxYoLR5nw+KJ5RArEn3zhQS+PCe+IPBFwV0bx8KI5hJrJhVYLk+XixXLJZrcFzQ2B0TfK5UgsGDgLIouOWo58xaWBPXzOcHmmXjOsnwWLARWKezKEVhRdyKxb8xxYrb4rONzms9Qdoy6ecGGn2Lv33IEVr4YLL5MxZPllvNerMlVXDddsQS8Cyz3LSiaBZt4AD6IEDIsAATLulauBYvzcmVNZocNu45cMkWOK7ZThmNcFnV+RmCx+wirBQuMa7kElvumx1Zn7gGxxqLAeYyLOCBugm955K1B+PCB5ZLuuUU4HlDteJR6HfSTK/s2H1KIvHhGeccln4k+324yd38s1s7dWKrAYsx4Jmi+kWKpIpA+6r7M9WwRAFi0okHc5c4bd608A6xWSTK5Mz7b9BG+xTK5c89sxuD+4i7aUu7RJQ/ly4lLMkqf+e7bPTeEIHE9xF4VynLv5na0ioCbk3z5QEi4qgCIYnZCuvdtEoGFSIu61nLdC1yw2CFC47GNlSKwXKJjBKwTgVj6SnmmcCMInXlBEHp8h2o+gVUKu1zvc/eM8z2vXBnSmQ9YL/n8cBbMct6/+T7Xoitgvs/lfO+XXNeZ771YsSutLqwmCaQisKqFJG90vjG5JJ/Vct26zvIJlCMGy++9ss4oRYwUi5OprDvS1YiACIhA9RGQwJLAqr5Zm+CKJbDqQ5PASjCJdIoIiIAIlEFAAksCq4zpUr2HSmBJYFXv7NWVi4AIVCOBmhZY1fjAdM3JCNSSwEpGSGeJgAiIgAj4JCCB5ZOm+hIBERABERABERABY4wElqaBCIiACIiACIiACHgmIIHlGai6EwEREAEREAEREAEJLM0BERABERABERABEfBMQALLM1B1JwIiIAIiIAIiIAISWJoDIiACIiACIiACIuCZgASWZ6DqTgREQAREQAREQAQksDQHREAEREAEREAERMAzAQksz0DVnQiIgAiIgAiIgAhIYGkOiIAIiIAIiIAIiIBnAhJYnoGqOxEQAREQAREQARGQwKrhOfDHP/7R/O53v6thAuFu/cCBA+ayyy4LdwE1PLLYh3v4abA/8cMZc+qX0u7pol+dU9qBOkoEPBCQwPIAsVq7+K//+i+zadOmar38qr7uf/3rX2bAgAFVfQ/VevFiH+7J+Wa/+/Av5nfPfF/yDT02pJmZPOS8ko/XgSLQEAISWA2hV+XnSmCFe4C+F5pwd1J9I4t9uGfmm/2GT06b/3fZDyXf0OAe55r/b+L5RY//9ttvzfLly80nn3xij+3Vq5eZOHGi+dWvflX0XB0gAo6ABFYNzwUJrHAP3/dCE+5Oqm9ksQ/3zHyzT0Ng/fDDD+ZPf/qT6dSpk/nNb35jYb300kvm559/Ng8//LA599xzwwHUyFVFQAKrqh6X34uVwPLLs5zefC805Yxd68eKfbgZ4Jt9GgLr448/Nm+88YaZPn16ncXq0KFDZuXKlWbSpEnmvffeM6tXr64HcfTo0VaMnT592rz22mvmnXfeMc2aNbPH9+nTx/z73/82f/vb38xDDz1kzj///Hq///jjj+bPf/6zFW8XXnih2bx5sx1/5syZpnXr1mbDhg32959++sn2de+995oLLrjA/Oc//zGzZ88233zzTd21PProo+a6666z/V1//fX256+//trMmTPH3HHHHfZ3rHOLFi0ye/bsMS1atLCWuV9++cUsWLCg3j1ddNFFZtasWWbVqlV1fUUP4H7gwnWr5SYggVXDM0MCK9zD973QhLuT6htZ7MM9M9/s0xBYa9euNQTj5xMOCAuas25Ff3/zzTetcHnkkUdsH1i+ED2IqFIEVpMmTawY4vgnnnjCHD161Loq6a9ly5Zm7ty55qabbjIDBw60Amv+/PnmwQcfNBdffHE9UeUE1rXXXmtWrFhh3n33XXs/vXv3tse1b9/ejBo1ynz++ef29ccee8y0a9fuLCHIfUbFmgRWee+dRi2wmBgdOnSoeyMwWefNm2eGDx9u+vfvb845p7Z3lNz6+ApzXudR5c2Y2NFXtGti/md8c9O9fZMG9VNrJ/teaGqNX0PuV+wbQq9h5/pmn4bAKmaZySewbr31VvPcc88Z/u/Zs6c5c+aMWbhwoenXr5+1TJUisLCOHT582Bw7dsyKKmK+Tp06ZS1WNCxniDDEHQIravmKCiH3M+O+/vrrdq27+eabTefOna0ow5KGKOMav//+e9O8eXPr+oxb2pzA2rp1qx0f6xvCbPDgwWbNmjWyYBV5O9SMwGIS4Ve/6qqrzMiRI2teXDEvfAgs+kFkzfvv//0AUCuNgO+FprRRdRQExD7cPPDNPg2BldSChVUp7rKDNO7Da665pqjA4jhcgWPHjrVuRixOCBp+Zrc3MWCuPwQWrkGEFEIMIRUXWLgTP/jgA+sW3L59u3XzcdyLL75o3Z/8HG/5BJZzNx48eNCKxvvuu8/s3LlTAksCq4O1WDGpCF5kMqLUUe75fNt808jlY2/Tpo01tU6bNs1OfM7HHMwbYffu3Wbp0qXWv33FFVfYv/GmiPdz5ZVXWh8615PL5+6+MbjXot9SCvnjk3xk+hJYjL3myRZJLqFmz/G90NQsyAQ3LvYJoHk6xTf7NARWvhisV155xX52cw+0uIsQqw5f4vl79+7d6xErFoOFVQkrEi48F0PFGrBr1y4b88XPrVq1siLKeWXok/WFNY31KC6wiAfjH68vWbLECizWpqhbsVQLlhNYrKG4KYcMGWLFlWKwCr8xGr0Fi+A9zKwIIVR727ZtLZHPPvssr287nwmYmCUmF2+yyy+/3Cp5fNyIJkzD48aNM926dbOmU5Q+ZljEHN8itm3bVufTj4qmuM+9kMAq5I9P8vkngZWEmp9zfC80fq6qNnoR+3DP2Tf7NASW20WIOw13GGtIdBchFq5cAgthhbWJ2Cv32U9MFi5CrE+FXIRYvrAo8eWdYHbn+mPtQGQhsE6cOGED0RFheGHeeust69JzOxvjAosUE/TH+uRei8dgca0YBugD4VaKBev55583DzzwgNmxY4cEVq1bsL766ivrv0apE8jnfNlM+Hy+7XwCi0m9bNkyGyDIRGWiMTH37dtntmzZYoMZEVR8ayBIkbHwfRcSWHGfeyGBVcgfn+QjUwIrCTU/5/heaPxcVW30IvbhnrNv9mkILOi4PFgfffSRjXmK5sEqFOTO5/6rr75al8CZuKfbb7/dfPHFF+aZZ56xXpRoI14La9BTTz1lv6ATuxX9As5ORAQQLj7WHf6dd955djchwe9TpkyxVim3bjhLE4KK9Wf8+PF2DYqKr1y7COmPphgsv++NRm/BQpUPGjTImm4x2/ItgwnHGyGfb7vQGwjzMa5BJuTevXutki8W7JdPYOXyufN44358t122kD8+ybSQwEpCzc85vhcaP1dVG72Ifbjn7Jt9WgIrC0LxdSaLMTVGtgRqQmAhqtiOioonOI9Ad97o+XzbhQTWyZMnrWvw+PHjNngRfzkCiv7KsWDl87kXsmAV8scnmTYSWEmo+TnH90Lj56pqoxexD/ecfbM/cvyM+X/+/IOhHmGx9uMpY2aObGbu7N+02KGZvC6BlQnmoIPUjMCCMpanjRs3mhkzZpgPP/wwp28bMVZIYNEPli+2rT7++OMG6xKJ3KIxWOvXr6/LhYI5N5cFK5/PvZDAyueP55rZJYlljvH4GXciVrqmTZvav+VqEljh3nu+F5pwd1J9I4t9uGcm9uHYa+TsCdSUwCI2avHixTZO6s4777TxVHHfNi6/YgKLeCusSWTAdbm02LIa30WI+KLlElj5fO6FBFY+fzxWOeLByGtCrADXgTUNIUjQ/dChQ1MVWErTUP4bVwtN+cx8nSH2vkiW34/Yl89MZ1QvgUYtsNJ4LATHU2aAHYUEuldz82HBUqLRZDNAC00ybj7OEnsfFJP1IfbJuOms6iQggVXGc2OHBWkaSM3A7oxqL/qpUjllPHzPh2qh8Qy0jO7EvgxYng+tBvbsOCc+lxp88fp/xPKSU+rIkSO2GDTeA5feIL5LkPQIpEn49NNPbUoFvB2sIZyHhwEPB1/YybRO6ArhHMOGDbMeB9YWYoZdBnVeY4fhhAkTbMkcYoHJpUiqBMJB8MhQneT999+3YxEGQ3qJZ5991qYV6tixo93o1aVLF7vRi52E0c1UbiMVqSIIMaFvvDv8nTxaXHOhXF6E39BcuArrZI8ePezv+/fvt0YJdvTT2KzF9bndj56nWEV1J4FVUY8j24uRwMqWd3S0alhowtFJd2SxT5dvod6rgb3LkUguK+rzEUpCkmdSLiBYRowYYXNbUdCZcBFEFOIhX54rBBaFoidPnmzFGP0h3EjxQ04tXieFEDGzbKC65ZZbzIABA+qlVkBQEeeL+EJoEQZCI0yFZJ8vvPCC/RkhhJAic3zfvn3rBBY5FBFBU6dOtQWeydNIuAxpHmgu7xbijetD0CHaiFXmPHJIEmuc7x6jAoufCU+BE2koKE/HtVBDkXsknAXhJYEV7n2okTMgIIGVAeQ8Q1TDQhOOTroji326fKtdYJEdHQGEwKC5nIkk7sSyhShh4xCiB/EwZswY+3shgcXGJ1cBBCsYiUuxDGEpotIIoolG/1iOsHAhmpwFi9dIDYTo++6776zYIl740ksvtedhbaNxzViayJFFXi3GofQOCU8RO+x6p3GMK5kTFVhY2RBokyZNsn2TtwvRx455WjGBhTDkurGEkbNLAgt7qFpNEpDACvfYtciLfTgC4UauhnkfLUcTJRUvAh0tG1OomDMWqqjAcolE7777butuxIXnrDlsiHLHYkmKlqhB6OAGvOSSS86qJxi9NjZzIZLI2egaWelxy7lE24g8hCRCDquSs2BxbbkSonIc95jPDYrVCimBMKXkj2vORUhaImon0uQiDPf+q7qRKV+AyfOee+6x/nAmGd9IqqFJYIV7StWw0ISjk+7IYp8u30K9VwN7xAriKZcFK1qxw4cFCwtTtHZh3ILlBJazHvE/n9sIFqxZ7BynRS1YCCtcdLgMEWl33XWXLSJNX9RLpDEOwu/BBx+08VhOYLF+xft2z7NYDBavwwR3JzV7adwbOSOxuMGTWDC5CMO9/xKPzMQgwI+AQVQ4ahsTKWZVl0ohcedFTkS9My6Tncnl6h2mNZ6vfiWwfJEsv59qWGjKv6vqOEPswz2namAfj8EifopyOcQ/+YrB4gnghisnBgurFC4+YsHyxWCxBv3xj3+05XcIMndB7liWEHPEYBFnRV+//vWvbSxZtDQPryG2+CJPVFEAACAASURBVB9hhtDkGjEaHDt2rKCLkIom3NMNN9xQL9UR6yNMEYS4WyWwwr3/Eo+MafUvf/mLVeSXXXaZfaAE8fF7165dE/fbmE/0kaahMfPRvaVLIFSKj2pY5NMlH673amCfdBdhsSB3XGeHDx9OtIsQgYexAHcibr5cuwgRS3zR//LLL+0XfY5xAuvyyy+31izq77K7cNu2bWdNArfrETFGDBd1GMm9SMFrLF/U3C0Ug0XpOMZ18WgMcOONN9o4NdyhrMMINgmscO+/RCOjijFBMsEGDhxY1wdFN1HifPMgcJAJRoAg/m52cLAFlQmDOXPmzJl2xwiN3RIkAmXXAybOYltpnRmX8+bMmWPuuOMO+02DbwbxuoL4snkt33bf+DlswWXrLt9IeJPxbQBzb3z7cBJwElhJqOkcnwRCJKmthkXeJ+NK6qsW2Ufjqog/Ct2ihZ/dteQq8hz6OhvD+I0iTQM+ZPJukCMk19ZPV8qGOClex7zKtlt8wggsgv1Q2M4/vW7dOuvTZueEK51TbCstubFWrFhhxRrizQks/NlY0TDduonNVtp8pmaEk/OH4+bcs2eP3eKLaZf74JsFu08QjtwzIjAqKsuZlBJY5dDSsWkRWPNki7S6ztlvLS7ymQIuMFgtspfAqpTZl/11NAqBhdXHmUJzCSx2VbBTAtMq8VgEKmLRQgghsBAxmEL5HRMqAoe8IfiSEV2YOAttpcWChRjCPEv/+MidwIqKJSewuJ58230RYlGrF1YrYsno020XdjtBEIa8jghM0iSwklDTOb4JSGD5Jlq5/dWiwKrcp6ErS5tAoxBYxSxYCBqy22KZwi9NI/GZE1hYjfCN40okiy1ZdREuWJqwDsXFW3wrLb5x/oaoQrg5lyHbUhFVWJwQYE5gkRiOf4xPi273RSBGRRl+b5czBasVu0M2bdpkxRbNWdmSTBQJrCTUdI5vAhJYvolWbn8SWJX7bHRl/gk0CoFVKAYLaw/BdS+//LJ11ZFJN5ozxBV2RgARpEdf7L5gqyvHYsFix0WhrbQIOP4hpMhr4gQWfm2sTPwd33vUgpVvu69zJSK+uKZoUCDZgrF88VqrVq1sf1yjLFj+3xjqMTsCEljZsQ49kgRW6Ceg8bMk0CgEFsDcLkK2grKLELef20WIe5DAcOKYKAHA3/nfWbA4nwRubG/FVfjb3/7Wxj058YIIKxSDRYZfsvSyC8OJKGKysJohshjH1ZZCfJUbg0VwPsHxu3btsv/oj/xbCxYssAWnXf0n3JPs4MAKR3A898198rdcTRasLN9qGisfAQms2pkbEli186x1p8Y0GoHl8mARnI74iObBYlsqOwrffvtta/nBQkWxTkQRbkPayJEj7S5DhMntt99ezzpUbBchVjKKPyNwnMCiTwLSKavg4sKiuzdK3UWI5cttk8WaRYA+bkjKEPAP8UTBUba+Yv3q1auXPQZBhjuxW7du1vUpgaW3e6USkMCq1Cfj/7oksPwzVY+VS6DRCKzKRVy5VyYLVuU+m1q5MqVpqJUn/b/3KYFVW8+71u9WAquGZ4AEVg0//Aq4dSUarYCHkPElSGBlDFzDBSUggRUUf9jBVSonHH8tNGIfjkC4kTXvw7HXyNkTkMDKnnnFjCiBFe5RaKER+3AEwo2seR+OvUbOnoAEVvbMK2ZECaxwj0ILjdiHIxBuZM37cOw1cvYEJLCyZ14xI0pghXsUWmjEPhyBcCNr3odjr5GzJyCBlT3zihlRAivco9BCI/bhCIQbWfM+HHuNnD2BRiewKJtD/imSf9LICzVx4kSb36oaGolJn3nmGZvBPd7IbUU5Htfix5Iza9iwYTbvFYlNizUfuwhD7QQrdm+V/roWmnBPSOzFPhwBjVxLBBqVwEKUUNaGTOmufAx1/EgU6rKpV9PDjZb0yXXdCKwXX3zRTJ8+3SZWPXjwoFm4cKEtDn311VcXvVUfAotBQuQyKnpzFX6AFvlwD0jsxT4cAY1cSwQalcCifiAlcRAczmJFUWXK3owZM8bMnz/fUIA52m677TZDXUDOueiii2wNwjVr1tgs74izrVu31jseK1K8IPPmzZvtuDNnzrTHRos1/+c//6n3O1nYyRj/3Xff2X4Qfoybq5UrsMhYj8Ci7E/U0pVvQvsSWPSfdTbuan+TapEP9wTFXuzDEdDItUSgUQmstWvXmgMHDljRkq9FiycjcPh97ty5ZsiQIVaUUGqnSZMmdeVyXOFmJ5z4PSqwOHbOnDm27t8TTzxRUGCdOnXKPPfcc+aee+6xfVDSpnXr1ubOO+/0IrD27dtni01Tj7Fjx45F57EEVlFEqR2gRT41tEU7FvuiiFI7QOxTQ6uOK5BAoxJYxSw+8I8LLP5GPcLDhw+bsWPHWhcj/3ft2rWurqCzBrlaglGB9d5779lzjx07Zh555JGCAqtly5ZWiFG7kLqFWM6waOUThMXuJ1e8Fq5R/iH8ijUJrGKE0ntdC016bIv1LPbFCKX3utinx1Y9Vx6BRiWwkliweCTELuEOvOWWWwyCCTcgAePR4sy5LFijR4+2rkEEGYWVnVCaPXt2PVckLsBZs2YZBNZbb71lBd3JkyftbOjbt2+DBFY0Buv48eP2mgcOHGgGDBhQdLZJYBVFlNoBWmhSQ1u0Y7Eviii1A8Q+NbTquAIJNCqBlS8G65VXXjH33nuvadOmTU4L1unTp60wYQdiz5496wLkCwks4rmaN29uevfubV2LLu7KCTHEFoHn0Riso0ePmpdfftk8+OCDpkOHDqaYharY6/Egd8Yudk50DkpghXtHaqER+3AEwo2seR+OvUbOnkCjElhuF2Hnzp3NqFGjDEHf8V2EuVyEYOeNjxAj2B0XYNRilctFiJUKAUUw/E8//VSSwPryyy+txWvq1KmmadOmZvHixfb/clyELn0DFra4wMKChYuzX79+ZvDgweb777+3/Z933nk5Z5YEVvZvODeiFhqxD0cg3Mia9+HYa+TsCTQqgQU+lwfro48+snFI8TxY+QTW559/bv7+97/bAHEnSApZsJ566imbDgGLV9RKVciChYvw1VdfNW+//bZp1aqV6dGjhzly5IgVac2aNTvr6eeyRq1YscIKuvvuu88KrGjOLK6b5KG33367vXd2FHbr1s3mxcrVfAkspWko/42rhaZ8Zr7OEHtfJMvvR+zLZ6YzqpdAoxNYSR4Fli6EDxapW2+9NUkXVXmOD4GlRKPJHr0WmmTcfJwl9j4oJutD7JNx01nVSaDmBRbWp9///vfmkksusa46dvjVSlOpnHBPWguN2IcjEG5kzftw7DVy9gRqXmBlj7xyRpTACvcstNCIfTgC4UbWvA/HXiNnT0ACK3vmFTOiBFa4R6GFRuzDEQg3suZ9OPYaOXsCEljZM6+YESWwwj0KLTRiH45AuJE178Ox18jZE5DAyp55xYwogRXuUWihEftwBMKNrHkfjr1Gzp6Ad4H1888/m507d9pUAvFGKoJrrrkmb16m7G+/tkeUwAr3/LXQiH04AuFG1rwPx14jZ0/Au8BiVx7Fj8lUTvvss89sXT/E1a9+9SubJT3LnXrksuJaGJdGNvV58+aZ4cOHm/79+9uagLXafKRpqFV2um8RqFQClZw6RQKrUmeNrisNAqkIrHxlY9K4gWJ9RgUWmc3JdH7VVVeZkSNH1rS4gpsEVrHZo9dFoDoJVGryXwms6pxPuupkBFIRWGQQd+Vfnn76aXPDDTfYBJ7U7su6OYGFxYrCyGRyf+SRR8y5555rL4UM7kuWLLEZ1Tt16mQzpGPxIks6mdTJ7O7K0sR/j2ZRv/LKK21G9sOHD9uSO5yza9cuQ6FnxqNvBB7XsH37dmvRo5wPJW2wokWzxn/wwQdm27ZtliEWwWeffdbWUqS5ayBrO33ReM3dTzl8JbDKoaVjRaC6CKx5skXFXbAEVsU9El1QigS8CyxXOBlhgKA6deqUzZBOXNagQYOsay5fbbw07hPhQqZ23JN79uyxtQbbtm1rhzp27JgVLyNGjLD1+9555x2zZcsWK5S++uqrggKLwtJvvfWWeeyxx6yocsKHnxGY99xzjy2js2bNGsOxM2bMMGvXrjXffPONmTRpkhVw1EmkLuHFF19ctsDasWOH2bRpk3n00UcTu1wlsNKYcepTBCqDgARWZTwHXUXtEvAusECJlWjjxo2W6q9//Wtrzfn666+tgMGS1bp168yII7AQS8R9nTlzxgoiFwOGmHrvvffMlClTrOg7efKkjc8aM2aM/b2QBQsr0/r16+usVlGBhWUJIYewRFDNnTvXWsbatWtXV3wZRgix0aNH2+LS5ViwEIRLly61fXbp0iUxSwmsxOh0oghUPAEJrIp/RLrARk4gFYFVScycixDrGfFX3bt3twHvuOXixZQRPYihIUOGWHEUdQFyT84NiGBEnCGycP/t27evngUrKrCixaWx6PEax2NVox8sW+UILHdNAwYMsAKrIUH6EliVNFN1LSLgl4AEll+e6k0EyiXgXWDhGpw9e7a13MQb8UizZs2y4iWrFg1yJ96K3xEmBLojkviHm40YpnIsWKtWrbICCbEWjdfCRZjLgkWcFC5F4rsIsD9x4kRdbFU5AgtRiIVt0aJFth9cm0mbBFZScjpPBCqfgARW5T8jXWHjJuBdYGGZQbSsXr3aXH311eaOO+6wQiRUi6dp2LBhg3VfYjnCZZgkBuu7774zCxYsMBMmTLDWp7jAisdgffrpp1bELV682Fx77bXmxhtvtHFZK1assBawcgUWgfd79+6ti+Hq2LGjDaDHmoVrk5+JOfvxxx/rXJK5+EtghZqVGlcE0icggZU+Y40gAoUIeBdYbjASjmKxeffdd81tt91mdxI2adIk86cRF1gE4SN0sFhhVdq/f39ZuwgnTpxorWAInHjr27evdS8isLDS4QqM7iJkLF7DukcAPEH2xGD16dPH9rl169acfJwrkRddrBfuRgLo2amIeFu+fLkNlu/Vq5eNz+Jvr732munWrZsZOnRozn4lsDKfjhpQBDIhoDQNmWDWICJQkEBqAsuNioh4/fXXrZBhZx1WrYbEDYV+ntGYKixPrrnUCgisqIsw9PUWGl8Cq5Kfjq5NBJIRUKLRZNx0lgj4JuBdYFVaDJZvYI1JYKlUju/ZUXp/ygdUOivfR4q9b6Kl9yf2pbPSkdVPwLvAqn4ktXMHEljhnrUWGrEPRyDcyJr34dhr5OwJSGBlz7xiRpTACvcotNCIfTgC4UbWvA/HXiNnT8C7wGrsLsLsH1F6I0pgpce2WM9aaIoRSu91sU+PbbGexb4YIb3emAh4F1hROIgtV/g5y9xXjekBpXkvElhp0i3ctxYasQ9HINzImvfh2Gvk7Ak0aoH17bff2vQFn3zyiSVLCgPSLJAjqlIbObXiGeTdtZJ64brrrqu79PixpHMYNmyYTctQSvHnYrsIK3k3UqU+v1KvSwtNqaT8Hyf2/pmW2qPYl0pKxzUGAo1WYLHbj9I4nTp1stnWaRRXJj/Xww8/XJIACf2A46V84teDwIqmhDh48KDNszVu3DibDqNYKyawOL9S8+kUu7dKf10LTbgnJPZiH46ARq4lAt4FVqXEYJEp/Y033rBFl53F6tChQ2blypXWCrRs2bJ6z5mEoHfffbf561//as/hd/ogmScJScn4Hi3/48r+0EnUDbp582Y77syZM23/0dfiLtPt27fb6yAzPDm1EH7061q5Aoss+gis/v3717N05ZvQpQgszq3EjNDV/ibVIh/uCYq92IcjoJFriYB3gVUp8NauXWsOHDhgRUu+Fi1xg3stWuwZEUa9QbLPUyg6n1CKiiiOnTNnji1R88QTTxQUWKdOnTLPPfecTb6KuCL7euvWrc2dd96ZWGCROX7JkiWGUjqUzynWJLCKEUrvdS3y6bEt1rPYFyOU3utinx5b9Vx5BFIRWFhSduzYYd5//31z/PhxW2/vs88+M126dKlnoUkTRzHrD2PHBRZ/W7dunaFg89ixY62Lkf/btm1bksB677337Llkr+eeC1mwWrZsaYXYBRdcYDPbU78Ri1ZUEBa7h1zxWrhD+VdKWSIJrDRnYOG+tdCIfTgC4UbWvA/HXiNnT8C7wKKAMoHlWFP69etnhcOUKVPM7t27DeVksK5QkDjtlsSCxTURx0Ss1i233GIQTASWI4SKWbCoKYhrEEFGDUAnlGbPnp3TtYjAolYjgu7kyZMWB7UMyxVY0RgsxCzXOXDgQDNgwICiiCWwiiJK7QAtNKmhLdqx2BdFlNoBYp8aWnVcgQS8Cyx27i1YsMDcf//9Vkg5YRK35qTNIl8M1iuvvGJjqtq0aZPTgkUxaK6Z+6AgM9ageOxU9HfuY/78+Ybiy71797axT/nuOXre0aNHzcsvv2wefPBB06FDB1vEmRixhggsrqWY1SvKXQIr7VmYv38tNGIfjkC4kTXvw7HXyNkT8C6wTpw4YWOLiCVCxDix8dVXX5nVq1dba1YWaRLcLsLOnTubUaNGGdyW8V2EuVyEPAI+BBBiBLsTH1VMYGGlIs/XtGnTzE8//VSSwPryyy+txWvq1KmmadOmZvHixfb/YgKL+6IRMxbfRYgFC7cmlsPBgweb77//3vaZz2IogZX9G86NqIVG7MMRCDey5n049ho5ewLeBRa3gFuQ3Xpdu3Y1+/fvNz169DAffvihwY120003ZXaXLg/WRx99ZGOS4nmw8gmszz//3Pz973+vc2cWE1hPPfWUTY2AxStu3crnWsRF+Oqrr5q3337btGrVyjI6cuSIFWnNmjWzjHJZo1asWGFF3H333WcFVjRnFkKK5KG33367vV92FHbr1s3mxcrVShFYStOQznTVQpMO11J6FftSKKVzjNinw1W9ViaBVAQWt4rFihgmrCoEchMXdOmll9qA7kpuWLoQPlikbr311kq+1AZfWzGBpUSjDUactwMtNOmxLdaz2BcjlN7rYp8eW/VceQRSE1jxW0W4kO+J/7GutGjRoqSdblkiw/r0+9//3lxyySXWVYcwbMxNpXLCPV0tNGIfjkC4kTXvw7HXyNkT8C6wyJS+c+dO68aKNuKBcHkhrkim+dhjj1nXmFo4AhJY4dhroRH7cATCjax5H469Rs6egHeBhRWIZJvsjHOxRNwWgotdcr/97W+t+00tPAEJrHDPQAuN2IcjEG5kzftw7DVy9gRSEVjRwG53S/FA8exvVSPGCUhghZsTWmjEPhyBcCNr3odjr5GzJ5CKwCJNA0HtxDBhySITejxZZ/a3qhElsCpnDmihCfcsxF7swxHQyLVEwLvAcrFW7CIkKzqZ3Qluv/jii22Au1yElTO9ZMEK9yy0yIt9OALhRta8D8deI2dPwLvAynULBL6TV4p/WLWyDHLHXYkVjYzsNDKoz5s3zwwfPtz079+/4tNGpDkliqVpKGVspXIohdLZx2ihScbNx1li74Nisj7EPhk3nVWdBDIRWKBBZH3yySf2f4Lfr7nmmkxqEkYFFtY1Mp1fddVVZuTIkTUtrngmPgQW/SgZaflvfi005TPzdYbY+yJZfj9iXz4znVG9BLwLLLKnk44BCxGlcmi4CT/99FPz5ptv2tp7We4idAKL66EwMqVmHnnkEXPuuefaayNr+5IlS2wW9U6dOtkM6Vi84lnec/0ezaJ+5ZVX2izshw8ftmV2KGWza9cua61jPPpG4HEN27dvtyKTEj6UtCH5Ktd5/fXX21qGFMXetm2bzcXF5oBnn33W1k+kwdYVzKYvGq+5+ylnKvoSWIy55skW5Qxd88dqoQk3BcRe7MMR0Mi1RMC7wMJCtWrVKlsuZ8iQIebGG2+0NfcolXPHHXeYG264IdMEowgXYr+of7hnzx5bX5Cge9qxY8eseBkxYoSt3/fOO+/Y60YoEUPmxIyr+xf9nWLSb731ls3nhahyr/EzJWruueceWzpnzZo1hmNnzJhh1q5da7755hszadIkK+CojUgtQuLTyhVYO3bsMJs2bTKPPvpo4oSoEljh3upa5MU+HIFwI2veh2OvkbMn4F1guVtAvGDJQVwQTI24Qqhk3RAuiCViv7CkIYhchnbEFOV8KEBNHb+TJ0/a+KwxY8bY3wsJLKxM69evr7NaRQUWliWEHJY6BNXcuXOtZaxdu3Z1xZexpCHEqM9IQelyBBaCcOnSpbbPLl26JEYqgZUYXYNP1ELTYISJOxD7xOgafKLYNxihOqgiAt4FVjSTOy6xDRs2WDcYoibL2Cv3DJyLcNCgQTb+qnv37jbgHbdcvJgyogcxhOUNcRR1AdKfcwMiFBFniCzcf/v27atnwYoKLPp8/vnn7ZjNmze3LkKOx6pGP1i2yhFY7poGDBhgBVZDajtKYIV7p2qhEftwBMKNrHkfjr1Gzp6Ad4FFcWeEDLFYrv6gqzvYunXrzEvkRIPcibfid4QJge6IJP7hZiOGqRwLFm5QBBLCKRqfhYswlwWLOClcisR3EWB/4sSJutiqcgQWohAL26JFi2w/uDaTNgmspOQafp4WmoYzTNqD2Ccl1/DzxL7hDNVD9RDwLrCit47weOGFF8wDDzxgrTQhWjxNAxa1jRs3WssRLsMkMVjk9VqwYIGZMGGCva+4wIrHYBHgj4hbvHixufbaa21cGq7TFStWWAtYuQKLIPe9e/fWxXB17NjRBtBjzcK1yc/EnJHctWnTpnl3a0pghZiR/zumFhqxD0cg3Mia9+HYa+TsCaQisFz8FSKAQG92zfXt2zdIHFZcYJ0+fdoKHSxWWJX2799f1i7CiRMnWisY9xZv3CPuRQQWLkZcgdFdhIzFa8RlwQVOxGD16dPH9rl169acM8C5EnnRxXrhbiSAnp2KiLfly5fbYPlevXrZ+Cz+9tprr5lu3bqZoUOH5uzXl8BSmoby37haaMpn5usMsfdFsvx+xL58Zjqjegl4F1ikFfjDH/5grr766jpBhZDAWkOw+eOPP25atWpVtcSiMVVRq5xLrYDAiroIK/lGfQgsJRpN9oS10CTj5uMssfdBMVkfYp+Mm86qTgLeBRZB7sQyxXNd4Y7D2kI+KLeLrxqRNSaBpVI54WagFhqxD0cg3Mia9+HYa+TsCXgXWNwCYoqA8nfffde6yS677DJzyy232JQCDdn1lj2exj2iBFa456uFRuzDEQg3suZ9OPYaOXsCqQgsag6yY+7WW2+1MUi4Bsk3RaqEYcOGZX+XGjEnAQmscBNDC43YhyMQbmTN+3DsNXL2BLwLLNIPkKZh/Pjx1nLl2oEDB2wgNok+W7Zsmf2dasSzCEhghZsUWmjEPhyBcCNr3odjr5GzJ+BdYJH/ih1x1BzEeuUatf7YvcfuNvJhqYUnIIEV7hlooRH7cATCjax5H469Rs6egHeBRRqEZcuW2RxMd999txVTJB99+eWXbSZz0hwkKUxcDpp4aoajR4/aEjgUfO7fv7/iwP4PTB+7CMt5Ljq2NghU+s5SLfLh5qHYh2OvkbMn4F1gcQuIq1dffdUWIz516pRNdunqESKy0m5RgUXSTVyWZG4n87mC7P8vfQmstGdi7fZfybnRtMiHm5diH469Rs6eQCoCK/vbqD+iE1hYrMhJRWoFMqZjOYtmXUfskbiTTOvTpk2z/xOcjwjjOFJK4NLE1Ynrk/I0e/bsMZT+wRJHglB2TJId/o033jA//fST/RsJTElFES3gzBVGf2eX5ZIlSwyuU8ahfA9ldMgjNnv2bJuMlEZGdjYGkF+rSZMmecdKwlwCKwk1nVMqgTVPtij10EyP0yKfKe56g4l9OPYaOXsCqQgsMpL/4x//sC45sokfOnTI5sWaNGmSueaaa1K/S4QMdRARJwii6dOnm7Zt29pxowKLBKiUyuE1J7BWrlxpJk+ebMUOrk5EE6V+KPnTvn17M2rUKJuCgsSpBOwjvAjeR8ARvE+x6JtuuskMHDgwr8BCUOUr0cN4XP/DDz9smXH9XNPUqVPN119/nXesJFAlsJJQ0zmlEpDAKpVU7RwngVU7z1p3aox3gYW1aP78+aZz587WRXjHHXfYgsSbN282//znP61QSDvRKAKF1BCMg4UJIeTGdAIL0YRwwaqFSKK+Hxas9evXW7FFeRqE1EsvvWQtUogojqEcDX3iesQChpDDDer6X716tbU0UQQ6nwWLODXSVkyZMsXWCYwWmab/qAWLvsaNG2duvvlmQxLXfGMlmcwSWEmo6ZxSCUhglUqqdo6TwKqdZ607TUFg4eJCWNx1111WwDhLjPu7+z1N+M5FSN4t4q+6d+9uBY9z/eEWxMr09ttvW/cboiqXwHLXzDF/+ctfrCUsnqGeeDOsdIhJBBCN+oJOYMXrC+JyxKLHP1jQEKVYvnADusLPjhOJWhF5zkKWb6wkPCWwklDTOaUSkMAqlVTtHCeBVTvPWnfayAUWIgcrFIKLGCcC3bFgrVq1ylqCEEK4EV0B5XwWLM5F5JB6Im7B2rJli7VGIYiosRgNsC9kweI8xBYWtLgFK+oijJbmcQlbc42VZDJLYCWhpnNKJSCBVSqp2jlOAqt2nrXuNCWBRbFnYolwoxEQjpsLVxq7CSn2HLcC+X4Q8TQNBKFv3LjRzJgxw7oDn3nmGdOzZ09z//33my+++KKewIrHYHFtEyZMqBeDRdLUpUuXWlGFKKPGIj+TZHXBggWmd+/eBV2E5cZgEQuGGGOcfGPBGgsdLkd+RjhiXYM5f8vVJLB8zzz1FyUggaX5ECcggaU5UUsEvMdgIaS+++47K6jiDaHlBFeakOMCi5gnkpxiLcI1yM8Esnfs2LFe0DtiCYFFbNXhw4dL2kWImEFsbd++3QbB8w9BQ4yXj12ExIIRWD948GDrSsw1Fha2559/3lrXevXqZY9BkOFO7Natmxk6dKgEVpoTTn2fRUBpGjQpchGQwNK8qCUC3gVWFB4ivqghzAAAIABJREFUC/cXAeBpJxf18dA++OCDekHuPvqs5D5kwarkp1O916ZEo9X77NK+cgmstAmr/0oikIrAQlSRf2rHjh3WkoXlCrcZu/FwXVVqqzWBpVI54WaiFhqxD0cg3Mia9+HYa+TsCXgXWLjjcFfh2mInIf/jRnv99det65DdetVgzcr+UWQ/ogRW9szdiFpoxD4cgXAja96HY6+RsyfgXWCR2mDhwoU26Dta7JnM5MQkkW4g7SD37DFW54gSWOGemxYasQ9HINzImvfh2Gvk7Al4F1i4B0k0OmbMGHPllVfW3RG730jCSXLNSnYTZv8Iwo0ogRWOvRYasQ9HINzImvfh2Gvk7Al4F1jcAjme2I1HXb4uXbrYVAgk3MRlSFZ3tcogIIEV7jlooRH7cATCjax5H469Rs6eQCoCi9sgU/m7775r46/YRUh6BOr7qVUOAQmscM9CC43YhyMQbmTN+3DsNXL2BFITWNwK4oqEo82aNUu9/mAxdAg+djZSesbl6Orbt29duZpi5zfG14ulaaj07fbV/Ey00IR7emIv9uEIaORaIpCKwNq/f79ZtGiROXLkiN1FSIJMkmBSaoYs5lk3hB7Z23v06GFGjhxpdzFSHidaDzDra6qE8YoJLK6xkhNGVgLDpNegRT4puYafJ/YNZ5i0B7FPSk7nVSMB7wIrl5ghdcOaNWvMJ598YsvV4DLMsiH4lixZYqZNm1a3szEqsPiZRu3Co0ePmnnz5pnhw4ebDz/80Fx22WX27xRypnB0//79zSWXXFJXXofzSEvBMRRqLtYvAq9r1652R6Ur6Lx582bzxhtvmJkzZ9rriL4WLZLdunVrQ9kfjsUySIwbucWS8ixFYHE9lVryJMs55HssLTS+iZben9iXzsr3kWLvm6j6q2QC3gVWVBBE0zHk+3sWcEoVWIgqhBgCCiGEwFq/fr0VZtQZREghisjn5QpElyKw4v1SD9GJKJKwzpkzx9YNfOKJJwoKLMTf8uXLbaqLli1bmrlz59rYtoEDBybCKIGVCJuXk7TQeMGYqBOxT4TNy0li7wWjOqkSAt4FFtaql19+2RZTJnu7azt37rSZ3dlJmHWiUaxPpI7o3LlzThehs2DhzkRUPfbYY9YqhBCiePP48ePtTsiPPvrICqxogehSBFa836jYfO+992zdw2PHjlnhVMiCRXqLU6dO1VmsSHuBQMN6lqRJYCWh5uccLTR+OCbpReyTUPNzjtj74aheqoOAd4F1/Phxa1k5cOCAOXPmTE4KJCCdNWtWpglHEUtYoPbs2VN3TS7IHYHlxApFknG9ubZs2TLTtm1bgxWMFBPXXXddvQLRxQRWrn6dwBo9erR1940dO9YWZka80WbPnm1IzOqa44VQ47hNmzZZlyWNPiSwquPNFr1KLTThnpnYi304Ahq5lgh4F1js0MOF5nbq5YKJ1aVFixbW+pJVw0KEFWvcuHE2AWquWCkC8YkVmzp1qhVVtN27d9ucXljdEF+InX//+99luQjj/SKwuJbmzZtbKx+izbkMGTNfDBbJWrF4IcRatWpljyP1hQRWVrPI3zha5P2xLLcnsS+XmL/jxd4fS/VU+QQyFVghhBWPAEsasUs03H3nnHNOToFF3BXHEeuEm/C8886zqSaIkXK7IDm3XIEV75ds91ipiFEjvouA9VIEFsWoEVkILGLCcF8i0BBYXCfX5q4ZdyJxXU2bNrV/y9XkIgz3BtVCI/bhCIQbWfM+HHuNnD0B7wIL68wf/vAHGysUt1CxCw7hgvUly7Z3714bFzZ58mTTpk0bO3S+3X4IFXYLXnXVVTZei0bKCdyDLqYMgUXaB9JP5GpR1yOvOwHk+iXB59NPP22tacSqRWOyClmwyCe2dOlSs337dtO+fXv7D/F03333WfcnIrBXr172GKxtuBO7detmhg4dmlhgKU1DOjNVC006XEvpVexLoZTOMWKfDlf1WpkEUhFYURdXZd526Vd18OBBK87I4YVAbEytmAVLiUbTe9paaNJjW6xnsS9GKL3XxT49tuq58ghIYBV4Jli51q1bZyZOnGiwSjW2plI54Z6oFhqxD0cg3Mia9+HYa+TsCaQisIgNuueee85yBYaKwcoea3WMKIEV7jlpoRH7cATCjax5H469Rs6egHeBRZoGYo1IixBvoWKwssdaHSNKYIV7TlpoxD4cgXAja96HY6+RsyfgXWBlfwsaMSkBCayk5Bp+nhaahjNM2oPYJyXX8PPEvuEM1UP1EEhNYJELi+zt7OC7/PLLbfJOcl+pVQ4BCaxwz0ILjdiHIxBuZM37cOw1cvYEUhFYlJt58cUXTadOnWwcFnmlKAdDsPi1116b+l3GE3BGCzhTrJl8UWrGaBdhuFmghUbswxEIN7LmfTj2Gjl7At4FlssjNWLECHPNNdfU3RHWrDfffLOuzl+atxoVWPG8VhJX/5d8MYHFkcqDlc5M1UKTDtdSehX7Uiilc4zYp8NVvVYmAe8CK5o0k0zlrlFbD+FDQePo39PA4gTW8OHDrSWNhKCMS7mbaBZ2StWQiuHTTz+1GdX5/6233rIWLo7DAufK4xC0T8JRahni6sQah9uTLPEbNmywNQXJyM7f7r33XluQmeu4/vrrbSkcWvT3zz//3CxZssQcOXLEjkOyUMrewC9ai5CM7MOGDTNDhgyxiVvzjZWEYykCi37XPCnXbhK+hc7RQuObaOn9iX3prHwfKfa+iaq/SibgXWBRhHjhwoVWNJAJHVFAXUJq/FEwGaGTr3SLL1AIGcZEnCCIpk+fXldbMCqwqE/47LPP2tecwKLuIBnfETsUekY0PfDAA+aFF16wmdNHjRplEEcrVqyw1jiEF+V1uK+WLVvaQtc33XSTGThwYF6BBRvGxcpHhvh33nnHbNmy5ayyOQhRrp9roj7i119/nXesJOwksJJQ83OOFho/HJP0IvZJqPk5R+z9cFQv1UHAu8DitrFWkQvryy+/tNYeau9deumlddagtNEgsL766itrRcLChBDiZ5oTWIgmV8QZkfTQQw9ZC9b69eut0Dn//POtkHrppZesRQoRxTGUo6FPXI9YwBBylAVy/a9evdqKSsrj5LNgnT592hZtnjJlihWb8Jk3b54ZM2aM7T9qwaIvSurcfPPNBvGab6wkTCWwklDzc44WGj8ck/Qi9kmo+TlH7P1wVC/VQSAVgcWtI0IQDggCCg5jTcoq/sm5CAcNGmRzcnXv3t0KnmihZqxMb7/9tnW/IapyCSzn7uSYv/zlL9YSFndvUlCZmn+bNm2yAog2evToOoG1devWejMBl+OhQ4fsP4o203BhYvnCDXjFFVfUFX5mrH379lmR5yxk+cZKMt0ksJJQ83OOFho/HJP0IvZJqPk5R+z9cFQv1UEgFYGFBQuXGkWGKT6MaxDLzoQJE8xFF12UOplokDtWKH4nxokCzliwVq1aZYUfQgjhRxxWIQsW5yJyqEcYt2Dh2sMahVhix2R07EIWLM5DbBEXFrdgRWs5Ir4o5IxAxCqXb6wkUCWwklDzc44WGj8ck/Qi9kmo+TlH7P1wVC/VQcC7wHIxWJdddpmNMcIFhksMK9Fnn32WWQwWMVSIEhqB4Rs3bjQzZsywMVPPPPOM6dmzp7n//vvNF198UU9gxWOwOB9hGI3BOnDggFm6dKkVVbgVd+3aZX8+ceKEdY327t27oIuw3BgsYsEQY4yTbyxclljo4M3PCEesa1gP88W8SWCFe5NqoRH7cATCjax5H469Rs6egHeBlW8XYb6/p3HL8TxYCLzFixdbaxGuQX4mkL1jx471dhUilhBYxFaRt6uUXYSIGcTW9u3bbRA8/xA0xHj52EVILBiB9YMHD7auxFxjYWHDyoV1DYshxyDIcCd269bNWhJztVIEltI0pDFDjdFCkw7XUnoV+1IopXOM2KfDVb1WJgHvAqsS8mAlRf3BBx/UC3JP2k+1nFdMYCGu/md8c9O9fZNquaWquU4tNOEeldiLfTgCGrmWCHgXWMBzmdzbtGljdw8ePHjQkBKB3XhZZHJP+gBrTWCpVE7SmdLw87TIN5xh0h7EPim5hp8n9g1nqB6qh0AqAovbJ/6HHE64tXBz4arC9aZWOQQksMI9Cy00Yh+OQLiRNe/DsdfI2RNITWBlfysasVwCEljlEvN3vBYafyzL7UnsyyXm73ix98dSPVU+AQmsyn9GqV2hBFZqaIt2rIWmKKLUDhD71NAW7VjsiyLSAY2IgARWI3qY5d6KBFa5xPwdr4XGH8tyexL7con5O17s/bFUT5VPQAKr8p9RalcogZUa2qIda6Epiii1A8Q+NbRFOxb7ooh0QCMi4F1gke8qWksvyoos7rNmzTqr3Ewj4ln0Vgj6Jxs7SVdJTkpurlCtWJqGUq5LqRxKoXT2MVpoknHzcZbY+6CYrA+xT8ZNZ1UnAe8CqzoxpH/VlA8i8SjpKsgiP3LkSEMai5DNh8Di+pWMtPynqIWmfGa+zhB7XyTL70fsy2emM6qXQKoCi7I0ZBPfu3evrQNI7b/WrVtnQiueOT7+O5nXKUFDHcBbbrnF3HHHHfWsSdQnpH5itF155ZX2Hij8TOoJytZglaMQM1nfabn6/eWXX2x29f79+1tx5Ypek5SVsj0Uk77uuutsqR2KPt911102f9iLL75o+3NjIM4oxRNtDbEK+hJYXM+aJ1tk8lwbyyBaaMI9SbEX+3AENHItEUhNYFGTcP78+bYmHqLi448/tmKGEjX5auP5BF9IYCH8KJdDLcJ27drZ6+zbt6+5+eabz7oEko9u27bNuvNoFIteuHChueeee+x9rVmzxt4bdQ6PHDmSs1/E0tq1a+3979u3z5a04fyrr77a1kGkLA+FpMkbhqhzZW6oI3jnnXfaxK3UU5w+fbpp0aJFvfI+CL2kTQIrKbmGn6dFvuEMk/Yg9knJNfw8sW84Q/VQPQRSE1jFLEhpIyo0/ubNm83Ro0fNxIkT7WVs2bLFWoqciIpeWy6BhWUJsXPhhRcaXH9YnagHSC3DXP326dPHrFixwopLrGCMv27dOivKsFotX77ciir+1qRJE1t38E9/+pOZNGmStWQRt4Wow3p2xRVXSGClPXky6F8LTQaQ8wwh9mIfjoBGriUCjVpgxYPtnTtt1apVZuvWrfWeM8Jn2rRp1vVXjsBC/FBo+Te/+Y2tY5irX7LYf/XVV9aViHswKpgoOI3bDwsaH/xjxoyxw+M65LhoQ4ThSsSKhuXroYceOut6y5m8smCVQ8vvsVrk/fIspzexL4eW32PF3i9P9VbZBLwLrOPHj1vrC5ad7777zrq0sMoQh4TL6/HHH89kF2EhC9a7775rfvrpJ+t+K9bKsWDt2LEjZ7/sGsSN6AQWrkLckrfffru1SPE64gwBiGhCWPE6P+NOjDcJrGJPrfJf10IT7hmJvdiHI6CRa4mAd4GFkEJY8X+8IbSc4EobciGBhRtvyZIlNgYLgUOMFbUTb7rpprMuq5QYLFyDWL++/PLLnP0yBi6+CRMmmK5du5p33nnHuiU554ILLjBff/21eeqpp+z4WMJOnz5tdxy2bNnSBrwjuIjhGj58uGnVqlVOCxYB81jHiG/jZ2LfuCdEbb6YN1mw0p6F+fvXIi/24QiEG1nzPhx7jZw9Ae8Ci8X9H//4hxk0aJAVD6FaIYHFTsb333/f4CpEDCKAiL/CghRv+QQW8VcErEd3EZ45cyZvv253IeOx45CYrQ4dOtjhnJsR9+Bll11m/0YgPrFZH330kWnWrJkZNWqUjc1CRMUtWIhZ3JRYu3r16mV3LLpAedyTQ4cOzfkYfAkspWkof5ZroSmfma8zxN4XyfL7EfvymemM6iXgXWDFhU31osl95YibaJC7j/vbuXOnefvtt63Iy2KHpbtmHwJLiUaTzQAtNMm4+ThL7H1QTNaH2CfjprOqk0AqAuu5554zAwcOPMuChSXmmmuuyVRE+H4svgUWrkDyhGFxwpKWZVOpnCxp1x9LC43YhyMQbmTN+3DsNXL2BFIRWHPmzLHuLwRVtBEXRIxRSNdh9ogrd0QJrHDPRguN2IcjEG5kzftw7DVy9gRSEVhYZXB3EaekVrkEJLDCPRstNGIfjkC4kTXvw7HXyNkT8C6wSNNAcPb48ePtjje1yiUggRXu2WihEftwBMKNrHkfjr1Gzp6Ad4HFLZAe4O9//7vp0aOHzVx+6NAhW+6FXXDNmzfP/i41Yk4CEljhJoYWGrEPRyDcyJr34dhr5OwJeBdY5HByRZSpt0caAxJrvvLKKzbhKOVpzj333MzvFJHH7j9SK7gcXWRPz1UeJ/OLCzRgsV2E2iGY3oPRQpMe22I9i30xQum9LvbpsVXPlUfAu8AifxMxWBQvjuaVIrP7okWLrKAhD1WWjdxclJ7BojZy5Egr8Cg1g+iSwBpV8FEox1U6M1ULTTpcS+lV7EuhlM4xYp8OV/VamQS8CyyKF1MqhxgslzSTWz9w4ICNzXrsscdshvIs2/79+22GdTKnO9EXFVj8TGOHI1ne582bZ7Om49bkHvj7zz//bO+rf//+5pJLLqmrBch5rhYhaRaK9YvAI5t7dCMAxZ/feOMNM3PmTHsd0deiecUQphs2bLDHUuqHItL33ntv4l2ZxSxY7hmtebJFlo+rJsbSQhPuMYu92IcjoJFriYB3gQU84q/eeustK0Y6d+5s3XJkTiej+LBhwzLnW6rAQlQhxBBQCCEEFjUCEWYIR4QUFi+ysbtiy6UIrHi/zspHX7hNSWtB3NoTTzxRUGAh/hCp1DREpM6dO9eW1yHnWJImgZWEmp9ztMj74ZikF7FPQs3POWLvh6N6qQ4CqQgsSsYcPHjQFjHGPUfeK0TApZdeaku9ZN2wPlE8GbGXy0XoLFjnn3++FVVY2bhmhNCCBQusNe6LL76wZWsQRfxcjsCK9xu1SsHo8OHD5tixY1Y4FbJgkUfs1KlTdRar1atXW4GGhS1Jk8BKQs3POVpo/HBM0ovYJ6Hm5xyx98NRvVQHgVQEViXeOmIJC9SePXvqLs8FuSOWnFghozquN9cI2G/btq3BCtavXz9z3XXX1asFWMyClatfJ7BGjx5t3X1jx441r732Wl082OzZsw0xa67h1pw1a5ZBqHHcpk2brMuSRh8SWJU44wpfkxaacM9M7MU+HAGNXEsEvAss8mARq4SgiTdiiLAOhciPhYUIK9a4ceNs6ohcsVIUS16zZo2ZOnWqFVW03bt3m5UrV9rAeMQXYidabLmYwOL1eL8ILK6FlBW9e/e2os3FXXF8vhisXbt2WasgVjQYchwZ8yWwqu8tq0U+3DMTe7EPR0Aj1xIB7wILy8qqVavqYq4GDBhQ5xbEndWiRQvr1sqy4bIkdomGuw83ZS6BhfuQ44h1QghSeBkXJzFSiCR2RnJuuQIr3i9pK7BSkeme+C4C1ksRWB988IFBZCGwiAnDfYlAQ2BxnVybu2bcicR1NW3aNG/tR7kIs5yF9cfSIi/24QiEG1nzPhx7jZw9Ae8Cy90CFqMVK1YYLFqTJk0yHTt2zP7u/s+IFFN++eWXzeTJk02bNm3sX/Pt9kOoYIG76qqrbLwWjfQSuAcRMzQEFmkffvjhh5z3FHU9coATQK5fEnw+/fTT1prWs2dPE43JKmTBorbj0qVLzfbt20379u3tPwTVfffdZ92fiMBevXrZY7C24U7s1q2b3VyQq5UisJSmIZ1pq4UmHa6l9Cr2pVBK5xixT4ereq1MAqkJLG4Xy9Gnn35qXWws/nfffXedwKlMHGdfFcH6iDOsV1nn70qbUTGBpUSj6T0BLTTpsS3Ws9gXI5Te62KfHlv1XHkEvAusXDFYZE7HpUX8EqkIqkWoYOVat26dzT6PVaqxNZXKCfdEtdCIfTgC4UbWvA/HXiNnT8C7wEJMkSfKlaOJ3lKoGKzssVbHiBJY4Z6TFhqxD0cg3Mia9+HYa+TsCXgXWNnfgkZMSkACKym5hp+nhabhDJP2IPZJyTX8PLFvOEP1UD0EvAusSk3TUD2PJLsrlcDKjnV8JC00Yh+OQLiRNe/DsdfI2RPwLrDYEUf6gHvuueesfFdyEWb/gAuNKIEV7nlooRH7cATCjax5H469Rs6eQCoCK5ooM/tb0oilEpDAKpWU/+O00PhnWmqPYl8qKf/Hib1/puqxcgmkIrBIzEmGcTKmU5SYEi9XXHGFTTKadYtnOyeJ6Lx58wwFmClGHaI2YtYM8o2nNA3hnoQWGrEPRyDcyJr34dhr5OwJeBdYZHLfsWOHzThOYWIaSUddLT8yqVN2JqsWFVjxJKK1LK7gX0xgcYwSjaYzU7XQpMO1lF7FvhRK6Rwj9ulwVa+VScC7wMp3m4cPHzYvvPCCLUFDiZismhNYWKxefPFFm339kUceqRN5n3/+uVmyZIk5cuSI6dSpk82KjvUtWg4HC1yu36PZ3LHWUfaG+3zllVes1Q6RSe4vxqNvBB7XQCZ2srKPGjXKDB482FrRuM7rr7/e1iWkJM62bdtsSRxi2p599llz7733WmTk5nrooYdsBnf6ovFaEtFaisCi/zVPZm95zGp+hBpHC00o8saIvdiHI6CRa4lAZgILqOTGQkxkaTlCuDAutfn27Nljpk+fXlfIGcsa4mXEiBG2FM4777xjtmzZYoXSV199VSdmcgmsjz/+2Lz11ltWMCKqnPDh54ULF9ogf8rgUDyaY2fMmGHWrl1rvvnmG1s6CMH20ksv2cLSZLkvV2BhJdy0aZMtiXPBBRckmrMSWImweTlJi7wXjIk6EftE2LycJPZeMKqTKiGQisD64osvbNHkb7/9tg4D7kKsLmRyz9qChVhChFC6B0HkBAli6r333jNTpkyx10YRZuKzxowZY393oimXwMLKtH79+jqrVVRgYVlCyHGfCKq5c+day1i7du3qii9jSUOIjR492sanlSOwEITUG6TPLl26JJ5qEliJ0TX4RC00DUaYuAOxT4yuwSeKfYMRqoMqIuBdYCEcKGqMy4zCw9TxI+4Kt9jp06fN2LFjM7dg4fIbNGiQva7u3bvb4stY0aIFn3lmXDtiaMiQIVYcxQs6OzcgggtxhsjC/bdv3756FqyowKJPCjEzZvPmza1bj+OxqtEPlq1yBJa7pgEDBliB1RBroARWuHeqFhqxD0cg3Mia9+HYa+TsCXgXWMQMuTQN3I77GesRsU7ED7GzMKsWDXIn3orfESZXXXWVFUn8w81GDFM5FqxVq1ZZgYRwisZn4SLMZcEiTgqXImJv5MiRtjaji60qR2AhCrGwLVq0yPaDazNpk8BKSq7h52mhaTjDpD2IfVJyDT9P7BvOUD1UDwHvAotdhFiKXMA2brChQ4faGCisWbjoQgksHsuGDRvMxo0breUI0ZckBotaiyRTnTBhgrU+xQVWPAbr008/tSJu8eLF5tprrzU33nijjctasWKFtYCVK7AQqXv37q2L4erYsaMNoMeahWuTn+H9448/1rkkc01JCaxwb1QtNGIfjkC4kTXvw7HXyNkT8C6wuAVSMixbtsy6Bsk7RbwQ7kHijdjN1xC3VrmI4nmwuA6EDhYrrEpcazm7CCdOnGitYAiceOvbt691LyKwcDHiCozuImQsXiMuiwB4guxh0qdPH9vn1q1bc96ecyXyoov1wt1IAD07FRFvxLwRLI9bFt787bXXXjPdunWzAjepwFKahnJnXGnHa6EpjVMaR4l9GlRL61PsS+OkoxoHgVQEVhwNVi2EDUKh2ls0pgrLk2sutQICK+oirOT7LWbBQlz9z/jmpnv7JpV8G1V5bVpowj02sRf7cAQ0ci0R8C6wEFM7d+40P/3001kcyf10zTXXWDdWtbbGJLBUKifcLNQiL/bhCIQbWfM+HHuNnD0B7wLr+PHj5ve//71NkImYiuZoIi6IoPCkeZuyx9O4R5TACvd8tdCIfTgC4UbWvA/HXiNnT8C7wOIWCK5et26d+ec//2luu+02c8MNN5gmTeRmyv7xFh5RAivcE9FCI/bhCIQbWfM+HHuNnD2BVASWuw2CuNkph1Xr7rvvtkkxswxwzx5ndY0ogRXueWmhEftwBMKNrHkfjr1Gzp6Ad4GVKwaLzO6UoenRo4fNQdUYgt2zf1T+R5TA8s+01B610JRKyv9xYu+faak9in2ppHRcYyDgXWCRg4lUAiTtjLcQMVjxNA2kjaAcDuki+vfvX9MWNe0iDPcW1kIj9uEIhBtZ8z4ce42cPQHvAiv7Wyg8YlRgIf5IgkoWd7Kg17q7spjAgqzyYKUzo7XQpMO1lF7FvhRK6Rwj9ulwVa+VScC7wKLGHpnO+T/aiMNC3PAamccpsNyqVavUqTiBhcWK/FSkWSB7OolGaZTPKSfRKFnUXfHnaK1CV6eQUjmvvPKKPYYkoNFEowg8roG6jKSsGDVqlBk8eLAVeuUUe+YaSHVBXzQSprr7KQdoKQKL/tY82aKcbnVsCQS00JQAKaVDxD4lsCV0K/YlQNIhjYaAd4HlhNS3335bDxKCi52EkydPtlnOW7RokcnOQoQLY+Oe3LNnj5k+fbpp27atvTaC8JOUykE8UeqG2oKU/kFUuQzr/BwvlcOxlOZZu3atzeI+adIkW17npZdeMlOnTrUZ2MsVWDt27DCbNm2yGduTpr2QwAr3PtZCI/bhCIQbWfM+HHuNnD0B7wIr3y1Ei0AjsLJqCJevvvrKihBqDyKInCCh0PN7771nrWlYhMop9kzm9vXr15tp06adJbByFXsmuL9du3Z1tQGxpCHEKJVTbi3CESNG2HI49MnOzKRNAispuYafp4Wm4QyT9iD2Sck1/DyxbzhD9VA9BGpCYHXo0MEMGjTIuii7d+9uk53ilsPqdOjQIfPwww/bJ4bomTt3rq0niAiMugB53bkBsWAhzhBZuBupORi1YEUFVjTzO/URW2UPAAAgAElEQVQDeY3jsaq5GoPlCCx3TQMGDLACqyFxZBJY4d6oWmjEPhyBcCNr3odjr5GzJ+BdYBWKwSInFi6trC1YCCxEFfFWWLQQJgS6I5L4xzURw1SOBWvVqlVWINEv7r58AguXIKKNOClcilwLAfYnTpyw7kn+Xo7AYpwxY8aYRYsW2X769euXeNZIYCVG1+ATtdA0GGHiDsQ+MboGnyj2DUaoDqqIgHeBlS8GCyatW7e2LrosgtvdM4inadiwYYPZuHGjjYnCZZgkBotA/QULFpgJEyZYcRQXWPEYrE8//dSKuMWLF5trr73W3HjjjTaGC8GJBaxcgUWQ+969e+tiuNg0QAA91ixcnfxMzBkZ9Zs2bZq39qMEVrh3qhYasQ9HINzImvfh2Gvk7Al4F1jZ30LhEeMC6/Tp01boYLHCerR///6ydhFOnDjRWsEQOPHWt29f615EYGGlwxUY3UXIWLyGVatnz542yJ4YrD59+tg+t27dmvNmnCuRF52lDHfjmjVr7E5FxNvy5cttsHyvXr1sfBZ/e+2110y3bt3M0KFDc/ZbisBSmoZ0ZrQWmnS4ltKr2JdCKZ1jxD4druq1MgmkIrCIO1q9erWNUWLn4MyZM63VCCGBtaaaWzSmKnov3Ou2bduswIrGYFXyvRYTWIir/xnf3HRvrzqSvp+jFhrfREvvT+xLZ+X7SLH3TVT9VTIB7wILC9Hzzz9v45Nwha1cudJaU9jJR5oCfq7mUjmNSWCpVE64t6YWGrEPRyDcyJr34dhr5OwJeBdYpGPADcbOPJdA0+3Sww3Gz1kGuWePtHpGlMAK96y00Ih9OALhRta8D8deI2dPwLvAIsCaWn+33HKL6dq1q40tQlTt3r3b5pwiyL2aLVjZP6L0RpTASo9tsZ610BQjlN7rYp8e22I9i30xQnq9MRHwLrCAw666+fPn20BydrK1adPGYNl68MEHzdVXX92Y+FX1vUhghXt8WmjEPhyBcCNr3odjr5GzJ5CKwOI2fv75Z7vTjnxPWKzYzcbON7XKISCBFe5ZaKER+3AEwo2seR+OvUbOnkBqAiv7W9GI5RKQwCqXmL/jtdD4Y1luT2JfLjF/x4u9P5bqqfIJeBdYuAJnz55tcz3FGzmhZs2alVmQezwH1tGjR2182PDhw03//v0bVGam8h9t8StUmobijNI6QgtNWmSL9yv2xRmldYTYp0VW/VYigVQEVqXsFowKLILvqUVIiRxKzDSkhl8lPsgk11RMYNGnEo0mIVv8HC00xRmldYTYp0W2eL9iX5yRjmg8BGpCYGGxIvknOawoTUPwPWVyKJvzxhtvmJ9++skmQSWz+wUXXGCzpZMoNdrIuE6w/rvvvmumTZtm48o4f8+ePXW7JMmg/u2339pkquyc3LRp01n9UDCacbgel7Ji8+bN9jpIyEqLClQsgu53Sg3lu+YkU7IUgUW/a55skaR7nVOAgBaacNND7MU+HAGNXEsEGr3Aovg0dfkQQtOnTzdt27a1z/ezzz6z5WUQXC1btrQFmW+66SYzcOBAK7BoFHKmud+JWXKFmy+//HKb74vagoim5557zowbN84G81PC5uDBg4aagYg5l+Xd5QOLiiYy3c+ZM8futnziiScKCixcnPmuOcmklcBKQs3POVrk/XBM0ovYJ6Hm5xyx98NRvVQHgVQEViXFYJFBHqsUFitycPEzjV2Op06dqvsdixViB1GVT2DhWly2bJlp37696d27t81Yj2ii5uCWLVtslnoEFdnsEUyMhSuykMAiN9jhw4dtXULEXiELFkIx3zUnmW4SWEmo+TlHC40fjkl6Efsk1PycI/Z+OKqX6iDgXWBV0m27GKxBgwbZ+Kvu3btbAYXoQQBRDBk3HmKLhhuwkMDitY8//ti66XApkobigQcesBarQ4cOWbGVq+UTWIyHa3Ds2LH2Wtz5cYHqNgfglsx3zUm4S2AloebnHC00fjgm6UXsk1Dzc47Y++GoXqqDgHeB9d1331mx0aVLlzprzueff246dOhgWrTINpYnGuTONfD7fffdZwPdeaNjPULUtGrVyr7GNRYTWCdPnrSuwePHj1tBdt1111kLFf2VY8EiESt5wbCE0YeLsypkwdq1a1fea04y3SSwklDzc44WGj8ck/Qi9kmo+TlH7P1wVC/VQcCrwELEYCkiDun+++835513nrUOLV682MZA4aJDeGXV4mkasDxt3LjRzJgxw3z44YcGwYLAIhnqggULrNgpJrC4dqxIW7duNY8//rjBuvT111/Xi8Fav369vV9cfjDIZcHCSkVNRgLmCbIvRWDRT75rZpckljnG42fciVjpmjZtav+Wq0lgZTUTzx5HC43YhyMQbmTN+3DsNXL2BLwJLHboIa4IEr/hhhvOuhN2yvEPkZVvwfd9+3GBRWwUYo84qTvvvNPGU23fvt3GVPGP68Llly8GywW9E2+F0Jk4cWJduoedO3ea+C5CxBctl8B66qmnbFB8z549bRmhUgRWs2bN7Bjxa8YqRzzYxRdfbHr16mWPwZqGEETsDh06NLHAUpoG37Pyf/vTQpMO11J6FftSKKVzjNinw1W9ViYBbwIrKhKwzMRbsdcrE8/ZV4VFbtGiRYYdhVi8qrkVs2Ahrv5nfHPTvX2Tar7Nirx2LTThHovYi304Ahq5lgh4E1guNgnL0GWXXXYWwwMHDtgUA1iwSItQjY0i1qRpIDXD+PHjrSWsmptK5YR7elrkxT4cgXAja96HY6+RsyfgTWBx6W+++aaNTSKRJiLLpSxAXJFYs2/fvmbEiBHZ36VGzElAAivcxNBCI/bhCIQbWfM+HHuNnD0BrwKLpJ7EWRH7Q+C4a1isiF/69a9/bXNNqVUGAQmscM9BC43YhyMQbmTN+3DsNXL2BLwKrOwvXyM2hIAEVkPoNexcLTQN49eQs8W+IfQadq7YN4yfzq4uAhJY1fW8vF6tBJZXnGV1poWmLFxeDxZ7rzjL6kzsy8Klg6ucQKMVWOz2oz4gtQdJp5CrkRSVuDHyRxGcX2tNuwjDPXEtNGIfjkC4kTXvw7HXyNkTaLQCi8B6BBbZ0n/729+a1q1b19Hdv3+/eeGFF2wSVBd4TxmaWmvFBBY8lAcrnVmhhSYdrqX0KvalUErnGLFPh6t6rUwCjVZgrVu3zmZYp4gywfUuZxUlbkjEedttt5nLL7/8rKdCklEKP7tGORxqGT7zzDNm2LBhtqwNAfyka7jrrrvqssC7413dQHKBkWCUDPHx1/jdJRblODYGUJNw5syZ9tDoa9H8YYhEstFzLNnfqYfIjk1XwLrcKVaKwKLPNU9mW+Ko3PuoxuO10IR7amIv9uEIaORaItAoBZbLKk8G8yNHjhjyVz344IPWFciHK5nQqZfIa506dbL1CalDSCO7O6InXjIH4XX48GHbD2VwEGFTpkyxGd1dHUKEV1QcRWsURl+Liih2Vc6ZM8eWtXniiScKCqyjR4/aXGKU4GFnJiLvpptustnzkzQJrCTU/JyjRd4PxyS9iH0San7OEXs/HNVLdRBolALrs88+MytXrrR1/hA2uAMpHdOuXTsrjN5//337GvFZa9asMdRQRCxRKidf0WeXKJV+sI4hjG6//fZ6ZXDi2eqjJXLylcOh4DTCDUsbwqmQBYv6gqdOnaqzWHEvXIcr4VPulJPAKpeYv+O10PhjWW5PYl8uMX/Hi70/luqp8gk0SoG1atUqaxEiuJ04q3nz5pn+/ftbSw8C6pJLLjG4/mjffPON/RviBhfcwoULrRuwX79+9WoS0g/uPmK2+JAYM2aMueKKKwx1CbGIUTQ6LrDyveZEFNeAu2/s2LE2dxh90CgEzXW55tyOxIlx3KZNm+x90ehDAqvy32jxK9RCE+6Zib3YhyOgkWuJQKMTWFisKKSMVSjarr76amul+utf/2oomuwEFm5CagtOnjzZWrDmz59vLVOIp3jRZ6xN69evNwiehx56yCB4OIYEq/QXF1j5XuO6GIcAfGLDEHSlFHvGHck1IMRatWpVz9qWZNLKgpWEmp9ztMj74ZikF7FPQs3POWLvh6N6qQ4CjU5g7dixw7z++uv1dg7i3sMyhZXq22+/Na+++qr9GRchgovYJkQLZX4QMNRLdOKJx+gsRATNI96Ie+JvxHohlAYMGGD/RQUW4infa85KRawXrkoC1ksRWLgcEVlcK0ISixoCjWv5/vvvbYwZIpGfcSdixWvatKn9W64mgRXuTaqFRuzDEQg3suZ9OPYaOXsCjUpgnTlzxgapIy6wQrl2+vRpK2Cojzhy5Mh6O/F69eplCzfjkmOnIKIp3oi7wsrEa88//7x1D9IXfZJLi9fZyRcVWLgp871G/wi1cePGmZ49e9Y7j9fy7SLE8sYOSFyS7du3t/8QTwTpc10XX3yx4X44hmvCnditWzdDsH9SgaU0Dem8KbXQpMO1lF7FvhRK6Rwj9ulwVa+VSaBRCayGIGanIS495/pzfSF2rr/+eiuwdu7cad5++21rQcpnFWrINWR9bjELFuLqf8Y3N93bq36k72ejhcY30dL7E/vSWfk+Uux9E1V/lUxAAuv/PJ1iAmvbtm1m79691jJEfFZjaCqVE+4paqER+3AEwo2seR+OvUbOnoAEVvbMK2ZECaxwj0ILjdiHIxBuZM37cOw1cvYEJLCyZ14xI0pghXsUWmjEPhyBcCNr3odjr5GzJyCBlT3zihlRAivco9BCI/bhCIQbWfM+HHuNnD0BCazsmVfMiBJY4R6FFhqxD0cg3Mia9+HYa+TsCUhgZc+8YkaUwAr3KLTQiH04AuFG1rwPx14jZ0+gZgQWxZ1ffPFFs2/fPpt5nUbZG1eeJnv04UcslqahlCtUKodSKJ19jBaaZNx8nCX2Pigm60Psk3HTWdVJoCYEFpnNSSLao0cPm2j03HPPtTmvEF0SWKMaPHOVjLR8hFpoymfm6wyx90Wy/H7EvnxmOqN6CdSEwNq/f79ZsmSJLUtDHUFaVGBFaw5SNofi0MOHDzcffvihzdhOKRqKK//pT3+yRaMpFu2SktIXWdQ5xtUvdMItV78IvK5du9bL1r5582Zb9HnmzJn22vJlcqcY9YYNG+yxlNfp06ePuffee20W+STNhwXLjbvmyRZJLqFmz9FCE+7Ri73YhyOgkWuJgATWww/XFXVGVCHEEFAIIQQWxZ0RZtT+Q0hh8aIETjkCK94v9RCdiGrSpImZM2eOrRv4xBNPFBRYiL/ly5fbOootW7Y0c+fOtXURBw4cmGjOSmAlwublJC3yXjAm6kTsE2HzcpLYe8GoTqqEQE0ILKxPFF7u3LlzThehszRR4BlRRbFnrEIIIQoqU6vwiy++MB999JEVWPxcjsCK9xutWUhx6cOHD5tjx45Z4VTIgkWNxVOnTtVZrFavXm0QaK4YdblzTgKrXGL+jtdC449luT2JfbnE/B0v9v5YqqfKJ1ATAovHgFjCArVnz566p+KC3BFLTqxQCgfXm2sUj27btq3BzdivXz9bkzBaVofjCrkIc/XrBNbo0aOtu2/s2LG2MLOLB5s9e7YtPu0abs1Zs2YZhBrHbdq0ybosafQhgVX5b7T4FWqhCffMxF7swxHQyLVEoGYEFhYirFjjxo0zV155Zc4YrIsvvtisWbPGTJ061Yoq2u7du83KlSttYDziC7FTjsCij3i/CCyupXnz5qZ3795WtDmXYSEL1q5duwwWL4RYq1at7DkdOnSQwKrCd6wW+XAPTezFPhwBjVxLBGpCYJ05c8bGLtFw951zzjk5BRZxVxxHrBNuwvPOO8+wA5EYKUTSgw8+aM8tV2DF+z158qTBSnXhhRfa+C4C1ksRWB988IFBZCGwiAnDfYlAw4LFdXJt7ppxJxLX1bRpU/u3XE0uwnBvdS3yYh+OQLiRNe/DsdfI2ROoCYG1d+9e8/LLL5vJkyebNm3aWMr5dhEiVNgteNVVV9l4LdqiRYusexAxQ0Ngkfbhhx9+yPnEoq5HDnACyPVLgs+nn37aWtN69uxpojFZhSxYzZo1M0uXLjXbt2837du3t/8QT/fdd591UyICe/XqZY/B2oY7sVu3bmbo0KGpCiylaSj/jauFpnxmvs4Qe18ky+9H7MtnpjOql0BNCKyGPJ6DBw9acYb1ijQJjan5sGAp0WiyGaGFJhk3H2eJvQ+KyfoQ+2TcdFZ1EpDAKvDcsHKtW7fOTJw40WZ9b2xNpXLCPVEtNGIfjkC4kTXvw7HXyNkTkMDKnnnFjCiBFe5RaKER+3AEwo2seR+OvUbOnoAEVvbMK2ZECaxwj0ILjdiHIxBuZM37cOw1cvYEJLCyZ14xI0pghXsUWmjEPhyBcCNr3odjr5GzJyCBlT3zihlRAivco9BCI/bhCIQbWfM+HHuNnD0BCazsmVfMiH/84x/N7373u4q5nlq6kAMHDthC4mrZExD77Jm7EcU+HHuNnD0BCazsmWtEERABERABERCBRk5AAquRP2DdngiIgAiIgAiIQPYEJLCyZ64RRUAEREAEREAEGjkBCaxG/oB1eyIgAiIgAiIgAtkTkMDKnrlGFAEREAEREAERaOQEJLAa+QPW7YmACIiACIiACGRPQAIre+bBR9y+fbtZtmyZ+e6778wVV1xhHn74YXPRRRcFv67GeAFnzpwxR48eNe+884755JNPzKRJkyxz2vfff29efPFFw/No1qyZGTVqlBk8eLA555xzGiOKzO/p9OnT5vXXX7fs+blXr15m/Pjxtmi72Kf7OOLs+/TpY+69915zwQUXiH266NV7BRGQwKqgh5HFpXz77bdm3rx5Zvjw4ebaa681b7zxhjl06JAVWeeee24Wl1BTY+zbt8+sXLnS9OjRw5Bk8YEHHqgTWBQSR3Q9+uijhueycOFCKwC6du1aU4zSull4b9y40UyePNmcf/75ZunSpaZ58+a2eLvYp0X9f/vNxb59+/bmN7/5jdini169VxABCawKehhZXMru3bvN3/72N/PYY4/ZRWf//v3WmjV16lT7zV4tHQL/+c9/zLPPPmu/xWPB4hv+ggULTL9+/ew/2gsvvGA6dOhgxa9awwm8++67pmXLlgbrCe2DDz4w27ZtsyJX7BvOt1APBw8etC9feuml9n8+c/giJ/bpclfvlUVAAquynkfqV8Mis379ejNt2jQrsFj4//znP1sL1oUXXpj6+LU6QFxg/fDDD2bu3LlmyJAh5rrrrqtbhPiBb/lqfgngquWLBFaUG2+8Uez94i3Y28mTJ838+fPNwIEDrdjVvM8QvoYKSkACKyj+7AeXwMqeOSNKYIXh7kbdsmWL+cc//mGmTJliXeFa5NN/Hu5LxN69e80NN9xgJkyYYH755RexTx+9RqgQAhJYFfIgsroMCaysSNcfRwIrDHdG/fzzz81LL71kNxh06tTJyHqY7bP48ccfLX8s5CNGjJDAyha/RgtIQAIrIPwQQysGKwT1sy1YisHK5jmwg/P55583d911l+nSpYsdVOzTZ4/VihAEF4PlvtgR+8lmA8Uepv8MNEJ4AhJY4Z9BplfAbrVnnnnGDBs2zH7IaRdhNvjjFixGZScbKRpYdE6cOKFdhJ4fBeKKYPahQ4fWbSRwQ4i9Z9ix7jZs2GA3FTC3zzvvPBv/huC65557NO/TRa/eK4iABFYFPYysLmXnzp32WyRiS3mwsqGeS2DhOlm+fLkhPkh5sPw/B3aurV69ul7HLPIzZsywuzXF3j9z1+PPP/9sc5CRJoO4q2geLM379Lir58oiIIFVWc9DVyMCIiACIiACItAICEhgNYKHqFsQAREQAREQARGoLAISWJX1PHQ1IiAC/38758EjxbFF4QsGk4MMIudkMBlEzlFgosFgckZC8HuQkMg552SywAgbAcaAjMk555zD01dSrXqbntkBdux5M6clxO5OT3Xdr6r3njn39oqACIiACKQBAQmsNFhEhSACIiACIiACIpBaBCSwUms9NBsREAEREAEREIE0ICCBlQaLqBBEQAREQAREQARSi4AEVmqth2YjAiIgAiIgAiKQBgQksNJgERWCCIiACIiACIhAahGQwEqt9dBsREAEREAEREAE0oCABFYaLKJCEAEREAEREAERSC0CEliptR6ajQiIgAiIgAiIQBoQkMBKg0VUCCIgAiIgAiIgAqlFQAIrtdZDsxEBERABERABEUgDAhJYabCICkEEREAEREAERCC1CEhgpdZ6aDYiIAIiIAIiIAJpQEACKw0WUSGIgAiIgAiIgAikFgEJrNRaD81GBERABERABEQgDQhIYKXBIioEERABERABERCB1CIggZVa66HZiIAIiIAIiIAIpAEBCaw0WESFIAIiIAIiIAIikFoEJLBSaz00GxEQAREQAREQgTQgIIGVBouYCiF8/PjRjh49alu3brXHjx9biRIlbMCAAVa/fn3LkydPKkxRcxABERABERCBf42ABNa/hjq9L3TixAn79ddfbfjw4VahQgW7ePGiLV++3H1fvXr19A5e0YmACIiACIhAiIAElrbEVxN4+/atzZs3z5o0aWItWrTIGm/z5s1WtGhR9/Pp06fbo0ePsl4rWbKkTZs2zTldf//9t61evdpevHhhbdu2tT59+tg333xjixcvtkaNGlnDhg3d+4LfB7++f/++zZw5072Pc7kOr1+5csWKFCligwcPdk4ax86dO2379u1Z86hWrZpNmDDB7ty5414bMWKEFShQwH199uxZ9xrfHzp0yDZt2mRv3rxxY/Xr18+WLFlily5dysavZ8+eVqdOnayxChYsmPU6zt7s2bPt559/tipVqmR735kzZ2zlypX25MkT99rIkSMNRjBZtWqVnTx50goXLmx9+/a1pk2buvNiMeU6GzZsMK597tw5N86oUaOsUqVKhtMI7zVr1rix69WrZz/99JMVL148G5u8efNa5cqV7ZdffrHSpUsba4w7+ccff1i+fPmsc+fO1qlTJ8d67ty5bl5169Z13MuWLWvdu3e3/fv32/Hjx238+PFWqFAh99qxY8ey4h49erRbr/fv39uWLVvs999/t2+//daGDBniGBMH74EF+yT4vd8P/rU///zTduzYYVOmTHFjwIw4P3z44K7HujCnLz2C++3y5cu2bNkyGzZsmPswEcWF/ct8w2vkY461f1n7YMzsYWKZOHFi3Hslav8cPnw4214ndvY7+2/WrFlZ9yP7ivXs0KGDu++Ib8WKFXbv3j23Z4YOHerWVIcIiMDnEZDA+jxeOjuCAMl+zpw5NmjQoE+EA6fHS5S8F6eLRF6qVClbsGCBNW7c2Nq0aZOQwGrQoIGtW7fODh486BLxDz/8kJXke/ToYSReEjcJikSCcHr16pUTBCQvL6qCAuvhw4dOCH333XdOYN28edPWrl3rxBdzRAwiSH788cdPhB8/CI6biMBCICJQKanWqFHDdu3aZbdu3XJMEEIciMTbt2+7xM7XzC2W+ID3okWLbODAgU70MN6pU6ds0qRJdvfuXScMSZoIqG3bttmDBw8cuz179rhrIUQQPVwLAdGlS5cswTl27Fh7/fq1Gx8x3Lx5cyek/vnnHxs3bpxLzCRjfo7w6t+/v9WqVcsJNGJs3bq1E1VBgbF79267cOGCE4E3btxwMSNEYJeIwEIMIrCZ19SpU92aIxKIKX/+/G7uPq4vvYH9fImFPdqqVSv3wcEL8SgurAPn4uIiUqM+IIT3bzyBFeteQdBH7R/2K4IJdxmhC4+o+xH2GzdudEKYdWfvd+3a1cXHvfPXX3+5+wCRrEMERCBxAhJYibPSmTEIxHNmchJYJEMSPKKBg1/mOA8kg0QcLJwNHAT6vBBlJKyXL18614nk4t0skjfnBpNtlMDClSDZ8F4SGklq3759zrlClHEgFt69e5eVcMLzZFwcAoQc8/KOFF9HOVjEzD9EBdclySEW+Dd//nznlJQrV85dGxeNA7chnsAKuh4wQAAjqnDCnj59msUbl8KPwxyC7l7FihWdMMWxQiwhtBBsHDh6rBNzhgfzRHTwszJlyjhez58/d9chJlgwB+YdFFjff/+9EwcdO3Z0Y+OwId5I7mGxEcvBYi4IZIQx65yowAo7asSFqEOIhh1Gv8a4msSLC8T/8bg8e/Ys2xpFCazw/o0nsGLdK7h9UfsHQcSeixJYQWcNgYq45/5hHHgilhGnuJzE2KtXL6tZs6Z+B4qACHwGAQmsz4ClU6MJfI2DhWAIlo24gi/b4RTFKxGSWEgeJGwSuz+XJLh+/Xrn1pCwg+VIBAQJBZcmSmAhEg4cOOBKJr/99psTWMzDl72iCEQJLO+MUa6iVIqowfFCZIRLhJyLO+UdBn+NcHmIn/tzEXuJCizEDa4VMRNTMJagOKbMxMF5iAeEJoKjXbt2nwhDuDMWzgbnUDr0bhtjEDfizPffMYeFCxe6Ul3VqlWzxDOCIlxG4/2cR7k5VhmUc4if8ygN9u7d25UZYci1cUURk/7IjRIh+xTRMnnyZFc6i/pgEeRCzMzRi/uwwIravzhk7BH2IS7g+fPn3V5G9MW6V3A9cUHD+8fHnpODdfXqVbd2zJMHVYJ7MSyM9TtQBEQgcQISWImz0pkxCMTrwSIhkShiiQFKe0F3KHiJnBwsnB7+kRgoTSGwSFB84m7ZsqU1a9bMrl27lq2HhTFJbDgkYYFFAsOZIhn7ciICixKYLysyv0QcLC+wEB8+6SKscGfCAovXjxw5EulgIUqYAyUmjtxwsIK8ww6WF1j87xMzLhQOFcLLuxhBBwuXA1FAWYlSlO/XoT+N0hlOCNeh5MhaIXj92tauXfuTsf0eyKkHi/IbTiVlYe+KITIo31LShT2iNjdLhIgP+tqIC3coHpfr1687R5CYfbnTfwgg/qj9SxzsS9ad+HEPixUr5kqfse6VWPsnnoMVvB+DAhw3OeiGye3Y9ZAAAAO+SURBVMHSr30R+HICElhfzk7vDBDwTxEiBujboa/DP0UYr1+IX+iII/qNcDNI0JTG+ASfk8A6ffq0c1BwvPy5OCYke0oaiC16SBBIND9zIL4oh3BeWGBR1qNMxVxIjl4khXuwcHZwwehx8k5K0GkLjusdLGJCoEQ5WOEeLJwh+NG7Q38Zx9f2YPmGfUppifRgISJx7hBHXDtWrxEiFjGDQ4eQQEQhsCg3UQ6l5wonivcTJw3s4QcYcJ7ovfI9Q/RkIYARufF6sHC3KLGxBxCN/lxEAXuK+dAzl5sCi/2BqGJP83AA/W2wDfdgwWXv3r1ujyH6wjEz16j96x/o8LdW0MWMda+wz4M9WH7/ED/rl5ODxV5jrSn3IljVg6Vf7SKQOwQksHKHY8aP4v8OFg4LvSfBv4NFCTFWosRtoCzB++jZCT5BF9Ujw/mIJZqz+YROksNJCIoxyoU8kUfSJVHT8IxI4M9I4AT5vqCwwFq6dKmNGTPGypcvn018RT1FiAvlm36/tgeLzfMlTxHm1OTOGlD++ZKnCIO9Y7w/1lOE/DkO+r0QGHBjTr4ESWJnnWiG90IxeKP4fifOp4zKU28ciDOcp3APU7gHa8aMGU4sI3qCr1EyRJz5hxByU2AhgBA6CPVu3bo5NzTqKULKkwhPepl8P1e4RBhr/wYZBQVWvHsl1v4JOpHBJvdg6ZV14IGQ9u3bu3tJTxFm/K9zAcglAhJYuQRSwySfQLhklPwr/n9eIap367+MJOygMJdgWSrcUP5fzlXXFgEREIHcIiCBlVskNU7SCUhgJYZYAisxTjpLBERABJJJQAIrmXQ1tgiIgAiIgAiIQEYSkMDKyGVX0CIgAiIgAiIgAskkIIGVTLoaWwREQAREQAREICMJSGBl5LIraBEQAREQAREQgWQSkMBKJl2NLQIiIAIiIAIikJEEJLAyctkVtAiIgAiIgAiIQDIJSGAlk67GFgEREAEREAERyEgCElgZuewKWgREQAREQAREIJkEJLCSSVdji4AIiIAIiIAIZCQBCayMXHYFLQIiIAIiIAIikEwCEljJpKuxRUAEREAEREAEMpKABFZGLruCFgEREAEREAERSCYBCaxk0tXYIiACIiACIiACGUlAAisjl11Bi4AIiIAIiIAIJJOABFYy6WpsERABERABERCBjCQggZWRy66gRUAEREAEREAEkklAAiuZdDW2CIiACIiACIhARhKQwMrIZVfQIiACIiACIiACySQggZVMuhpbBERABERABEQgIwn8D169EHWt7i1GAAAAAElFTkSuQmCC"/>
          <p:cNvSpPr>
            <a:spLocks noChangeAspect="1" noChangeArrowheads="1"/>
          </p:cNvSpPr>
          <p:nvPr/>
        </p:nvSpPr>
        <p:spPr bwMode="auto">
          <a:xfrm>
            <a:off x="2865438" y="2508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39946" name="AutoShape 4" descr="data:image/png;base64,iVBORw0KGgoAAAANSUhEUgAAAlgAAAFzCAYAAADi5Xe0AAAgAElEQVR4Xuy967cVxdW3XSKChoMCCqIgAionFZAbjQJyCgieEBDPIqfkRvn4fnPcY7zj/SNINCgYICIggoKaYJAIRDESBBRUBMSACIhgBPEE8o6r7qf207tZx97VXWvt9asxGOy9V3dV99W1Vv3WnLPmPOfMmTNnjJoIiIAIiIAIiIAIiIA3AudIYHljqY5EQAREQAREQAREwBKQwNJEEAEREAEREAEREAHPBCSwPANVdyIgAiIgAiIgAiIggaU5IAIiIAIiIAIiIAKeCUhgeQaq7kRABERABERABERAAktzQAREQAREQAREQAQ8E5DA8gxU3YmACIiACIiACIiABJbmgAiIgAiIgAiIgAh4JiCB5RmouhMBERABERABERABCSzNAREQAREQAREQARHwTEACyzNQdScCIiACIiACIiACEliaAyIgAiIgAiIgAiLgmYAElmeg6k4EREAEREAEREAEJLA0B0RABERABERABETAMwEJLM9A1Z0IiIAIiIAIiIAISGBpDoiACIiACIiACIiAZwISWJ6BqjsREAEREAEREAERkMDSHBABERABERABERABzwQksDwDVXciIAIiIAIiIAIiIIGlOSACIiACIiACIiACngmkIrDOnDljdu/ebf7yl7+YAwcOmFOnTpnzzjvP9OnTx4waNcpccsklnm9D3YmACIiACIiACIhA5RDwLrBOnz5t/vrXv5q33nrLNG/e3HTv3t2cf/755uuvvzb//ve/TbNmzcx9991nrr322sqhoCsRAREQAREQAREQAY8EvAuszZs3m6VLl5orrrjCPPbYY+ZXv/pV3eXu2bPHzJ8/37Rs2dL893//t2nVqpXHW1FXIiACIiACIiACIlAZBLwKrO+//97MmTPHHD161Pzud78zl112Wb27xHW4cuVK849//MNasQYMGGD+85//mNmzZ5tvvvkmL5HRo0eb3/zmN3WvYyWjj/Xr19vzcT9ed9115vbbbzetW7euO+7Pf/6z+eSTT8yMGTOs4HPNjXnRRReZadOmWQtbrr9xPNe8fPlys3HjRhO/jq+++sq88cYbZvv27ebnn382F1xwgenbt6+9DvqMNqx3zzzzjPnhhx/Ouk+uY9asWebCCy9MdB0//vijWb16tfnXv/5lTp48eRaPQmO7i+G6H374YWtl5Dp79Ohhfy/U8vHNdc63335rXnvtNfPBBx9YVghvnj9MsXS6xmtvv/222bBhg2XRtGlT07VrV3P33XebDh06nPUMS503XOvevXvNQw89ZNatW2fnBfMId/W4cePM1VdffdZcxc39+uuvmy+++MLOg3bt2tnrhdU555xTb55t3bq13vlNmjQxF198sbn11lvtfZ577rll3SMcuOaPPvrI3HXXXWbw4MH2/FzzlGtbs2aNnYs33HCDuffee+vG+/jjj82f/vQne6/xFp/PvB6fS7meU6E58re//c3OxUcffdS+J2n55gnXxheuTp061b0POf7QoUPmlVdeMZ999pkNL4i2K6+8st6xaX2M5rtHPtv4jOOzbvLkyaZbt272EkqdtxzLZ8DcuXPtfMzVkrLLx7nQ82KO875kjtMuv/xy+/mF5yHair1/eV8vWLCg4ONw843rLOf94kJOSnkvpjUf1K8IJCHgVWDt37/ffvjwgTllyhS70McbH6ovvfSS+fWvf21GjBhRt2DwQXrVVVfVW4hYPPkAiC4ELBQvvviief/9980111xj+MDlg2rnzp12Afztb39rECyFPtjLEVi7du0yzz33nPnpp5/qXcfnn39u5s2bZ8dhUevYsaMVWtwfggDrXVRkuQ85RJj7UOZe6B8RUUxg5bsOPuhZQFmMOnfubOPcuDauo02bNpYH18H5bpFFwBAbN3z4cMuMxrGwTENguUXp2LFjdc+M6+M6HSu4sPAsXrzY7Nixw4qp/v372+vkd+bS1KlTTZcuXez1umdY6rzhQ33btm0G4YOoYiE5fvy45YL4YVHr2bNn3XRFvPOBDrt+/frZ8zifcYkjHDlyZJ3Iom+u0fH85ZdfLEdEHPc+bNgwu2i5xbXUe3TcED08R+ZYrrnL/GfB5stF3DLsFj6+7HA+7bvvvjOffvqpvYfoFxc3l/bt22d69+5tvyAxp/mdOevmtA+BxTUg5FnYo6Lpyy+/tJ8h3PP1119vPxNgz7Uh3Nq3bx9MYPF5xHuNefzAAw/UzZdy5m1UYDG3+SJD2ASNe+dvxQRWPnblCqwtW7aYJUuWmLZt21rWJ06csHOcz7oHH3ywTiCX8v7lefEZ5MTm3//+d/tlj89u3ts05t+ll15qBXep7xfOK+e9mGQR1DkikBYBrwLLfZjfdNNNZuLEiSVdcz7LESe7/qIC65///KdZsWKFmTBhgrUMOEuCc00OGTKkbjFrqAWLD04+UBF5tOh18A0bkYC1wAkmZ6F755137GIUXbDdooQlgn6iH7R8cBcSWIWuA4sBlov4op+Lh3sghSxPvgUWog6XMR/cWC0RKzRYce38c9ZMrFZYOBHfWKyc1ceJWRYChAYf2OXOGyewEBQICxZtmltkWOQRcAg5t8jjysbC6QS7EyB8kZg+fboVh7R8PHmuWGcRr85SWs49uvfAokWLrLBkTrGQ0aezvsIRcYXVhzG4j2jL9R5yzxjrmhNY9IMl491337XjOAtGrufkQ2C9+eabNlaT/qMCa9WqVXZB5fPjxhtvrLuVQs+7pA+aMg+K36N79vw9Oo/pttxn6ixYCHGs6+6LWKnWv3zsyhFYWN+ffvpp+9k1adKkui/DxMoicLFc8l5D/JX6/nWI3f1FP9ei+Mt5v5T7XizzMetwEUiVQCoCK5frId9dlLNQYobHmsQ3I9780fgu1w/WCWc9a6jA4oOTD3y+RWMhK+W+3IIW/RbKvSPSWAixcrhFLdcHUS4e+a7Dnc83WiwXUfcof8Nk36JFC3P//ffXfUsuJAh4zbfA4kP2D3/4g7WUOQHj5gKi4Pnnn7eLOWzhg3Vg5syZdZY1J8aWLVtmXaBOuJYzbwrdM3MKSyQf5DDkG7YTrU74Recu37zh+l//9V91XyJyzTP6RawgWjh2/PjxVhyVc4/u3ukDt+Ztt91mv1REBRauQV6LC2x3zaUKLKwXTz31lHVrMnejLk03J3CNInwaKrDcoolIZH4wphOgL7zwgrVuIGCdtZJ7KVVglRJyQH/OJZ7vcyl6j1irsJrj1hozZozhS5z7Yufeg6XOW8bj8wsRg5h3983fSxFYhdiVI7D4TMFCy/hxdyD9YNnl/YD4K+X9yxeihgisXO8XGJf7Xkx1tVTnIlAmgaoSWKV8eEa/DTdEYCFQ+BDkwx8XIB/8cYGFQGCBwxXEN9xoiwusXAtdKQKr0HXkEpWlPP9SLFjxWLFcsTilxGDFF+diQhsrFR/6zm0SFwpjx461ItWXwKJ/XE88R2JqcLFyXwhqRDzu7mhz40avM1dMiTsHay4xVNxPrnOjfbs54u7RvcaC/Oyzz1pXXa7GF4C4eHXHYaFDxEbnYy4LVpI4vVzxhG7cfG4uXLO4SFnAEbCEC0RjIRHRuK3YZYyVmi8I5QgsFmqeHW6uQs25xIsJrOg93nLLLTZeLxp/l+SZ5pu7xQRWMXZ8GSQ2Ffa4eF3LJYgLzVnOQ1hhXaPhynXiupTPl1IsWPEYrFzvF/5W7nuxlOvTMSKQFYFUBBauhzvvvLOkeyhnoXTHsvvQBf3GB8Gtg9mbb+BJBRYWMD6sPvzwQ/shw7hYLaICy7mtWDgHDRpk3RwsFLgNsbbkE1iY4wcOHGgvu5jAKnYdjgff9IsFpEc5lSKwiIFiQXHXScwb90wwOFYkvn2XI7Ci7qhcE6OY5SwuUMuZN+6DOteGB16LLmzcH1amfO6NXOPGY0qizBBFWJcQhfxcaANBLhFOX5yHwGIzAIKP+2DeYXlwcS9YG3Lll8u1aBcSWPRJPE6uFo/Ti84RdzzvGe4jn8CCHy5P4i95H0StcSzquJSdtRL3YbxlHeSOO5oNMjB3bjMXt8i1lTtvOcfNIWLcotbCYgKrGDvmAvOEWCesblwnPNkoAXNEl/ucYM4Sh4c13YnYKGs+PxHuR44csXO22Ps3em4pAisag5Xv/eIsvuW8F0tadHSQCGREwKvAckHuxKbE3QzufvIFuUe/xbpjy1lUc/FKKrCGDh1qP5BuvvlmG8/FohEVWM5ViQUrvrDlcxFikiduK7rwFBNYxa4jTQtWfBchH9QLFy60rk63K7McgVXsG3AxS4CzxDiR61NgubifUixYueKq8nGIux9ZrBEU+ax08XtkTtMHcYCkOOH6WDyjooTYNgQJGwIQ71HXHgKFeYw4iFrjCgmsUnaPJnUREjiNtZDGHGKDQlxg8Rp/JxSA4H2EKbxCB7kT+wnn6BeMqFgq55kePHjQxj8hYKJfjAoJrFLY8bzXrl1rGRPfFW9Rt2gp792ogCz2/i1XYOX6spPLXV/IgpXrvZjRuqlhRKAkAl4FVrE0DVyRW8ziaRpKEVgudoF4h1xpIOJ3nERgYRnABcCHlduRFRd6bFn+/e9/b2OeojEUjP/ee+/ZoNC4BYv75kM6GltSSGCVch2FYrB4jQ9b+uHbZ3RHZykWrFwLbXwBKOVDulAMFiKJa3Q7BsuJT/IlsNKKwXJzMcqIHXDl3CN9uM0KbJh45JFH7E6vqCjhGPrkyw0CLLqxgnnKQs4ciMYs5hJYWCqIwcJKFo/ni7+vkgosLEFOKHKd+Z6hS9+AJc2JxlJjsEr61CvhoPg98gUD1yauLWLhsMA5y0u5z9TFY/IFym14oa9CAqtUdvTDc8fa7FJc8D+bR6LvaT6PiN3D08DnQ75W6vuXL6OulWLBymdNjn+mKAarhMmqQyqWgFeBxV26b3qY8uOJRp1bLZpotNyF0n0IsRstuvuFhfLVV1+1ZnDSN9CSCCw+ULAC0DexV7S4wHIfIIcPH7bfxF2cDjtz+LBlJ05UYLlt1QjExx9/vG5XWiGBVcp1uA/lXLsI3e44XKkuRUCuRT+aH4zX8y2eSS1YhXYREvfE84Q1wdtuNxbXfMcdd9Tt9PO5izAeDF5oFyF5yRDEzFdaubsIc4m3cu6RNBIIJBZMZzXM9X5xggShynHO5ePGYiGPzoFcAss9JwQduyzh5HZaMm+xvpJugk0ASQSWi7nhfcumC95jue7FvSew8kTz14UWWDx/t8OOa4ymDCnnmbrdmogbBLPLFVZIYJXKLt8qk+t5ub/h9uRLIuKfxvURDsC9OhGZbxdh/P3bUIGV6/3igvpLfS9W7EqrC6tJAt4FFh/UfFsiVQEuEUzq5HkilwqxJHybzpXPqBQLllvkcNcRJMuHAh/YfODhKuHbPWkTcJdghcoVG+P6wIzOhwuLSa9evawrxiU8JdCZDz/nbskVG+M+VF05IL4l8s2UcenLubJwL/Jtkfsn/QC7yeI7kHKlaeBvpVyHW/RxpyBqEZjEYvAN0bkt+D/aSrFg5YvBiiayLMWCxbgujw6LJN+icSETg8E1Ey+HGI3nwSKnF4sPCy3PNl8erFLnDdfq8mDRN9YRcjDl6ptrdrl3EFccy7zdtGlTSXmwOJ856eLWosyiOZMK3aNbiCk5xfmFLDlO/MIU6wq73AgWpxYoLR5nw+KJ5RArEn3zhQS+PCe+IPBFwV0bx8KI5hJrJhVYLk+XixXLJZrcFzQ2B0TfK5UgsGDgLIouOWo58xaWBPXzOcHmmXjOsnwWLARWKezKEVhRdyKxb8xxYrb4rONzms9Qdoy6ecGGn2Lv33IEVr4YLL5MxZPllvNerMlVXDddsQS8Cyz3LSiaBZt4AD6IEDIsAATLulauBYvzcmVNZocNu45cMkWOK7ZThmNcFnV+RmCx+wirBQuMa7kElvumx1Zn7gGxxqLAeYyLOCBugm955K1B+PCB5ZLuuUU4HlDteJR6HfSTK/s2H1KIvHhGeccln4k+324yd38s1s7dWKrAYsx4Jmi+kWKpIpA+6r7M9WwRAFi0okHc5c4bd608A6xWSTK5Mz7b9BG+xTK5c89sxuD+4i7aUu7RJQ/ly4lLMkqf+e7bPTeEIHE9xF4VynLv5na0ioCbk3z5QEi4qgCIYnZCuvdtEoGFSIu61nLdC1yw2CFC47GNlSKwXKJjBKwTgVj6SnmmcCMInXlBEHp8h2o+gVUKu1zvc/eM8z2vXBnSmQ9YL/n8cBbMct6/+T7Xoitgvs/lfO+XXNeZ771YsSutLqwmCaQisKqFJG90vjG5JJ/Vct26zvIJlCMGy++9ss4oRYwUi5OprDvS1YiACIhA9RGQwJLAqr5Zm+CKJbDqQ5PASjCJdIoIiIAIlEFAAksCq4zpUr2HSmBJYFXv7NWVi4AIVCOBmhZY1fjAdM3JCNSSwEpGSGeJgAiIgAj4JCCB5ZOm+hIBERABERABERABY4wElqaBCIiACIiACIiACHgmIIHlGai6EwEREAEREAEREAEJLM0BERABERABERABEfBMQALLM1B1JwIiIAIiIAIiIAISWJoDIiACIiACIiACIuCZgASWZ6DqTgREQAREQAREQAQksDQHREAEREAEREAERMAzAQksz0DVnQiIgAiIgAiIgAhIYGkOiIAIiIAIiIAIiIBnAhJYnoGqOxEQAREQAREQARGQwKrhOfDHP/7R/O53v6thAuFu/cCBA+ayyy4LdwE1PLLYh3v4abA/8cMZc+qX0u7pol+dU9qBOkoEPBCQwPIAsVq7+K//+i+zadOmar38qr7uf/3rX2bAgAFVfQ/VevFiH+7J+Wa/+/Av5nfPfF/yDT02pJmZPOS8ko/XgSLQEAISWA2hV+XnSmCFe4C+F5pwd1J9I4t9uGfmm/2GT06b/3fZDyXf0OAe55r/b+L5RY//9ttvzfLly80nn3xij+3Vq5eZOHGi+dWvflX0XB0gAo6ABFYNzwUJrHAP3/dCE+5Oqm9ksQ/3zHyzT0Ng/fDDD+ZPf/qT6dSpk/nNb35jYb300kvm559/Ng8//LA599xzwwHUyFVFQAKrqh6X34uVwPLLs5zefC805Yxd68eKfbgZ4Jt9GgLr448/Nm+88YaZPn16ncXq0KFDZuXKlWbSpEnmvffeM6tXr64HcfTo0VaMnT592rz22mvmnXfeMc2aNbPH9+nTx/z73/82f/vb38xDDz1kzj///Hq///jjj+bPf/6zFW8XXnih2bx5sx1/5syZpnXr1mbDhg32959++sn2de+995oLLrjA/Oc//zGzZ88233zzTd21PProo+a6666z/V1//fX256+//trMmTPH3HHHHfZ3rHOLFi0ye/bsMS1atLCWuV9++cUsWLCg3j1ddNFFZtasWWbVqlV1fUUP4H7gwnWr5SYggVXDM0MCK9zD973QhLuT6htZ7MM9M9/s0xBYa9euNQTj5xMOCAuas25Ff3/zzTetcHnkkUdsH1i+ED2IqFIEVpMmTawY4vgnnnjCHD161Loq6a9ly5Zm7ty55qabbjIDBw60Amv+/PnmwQcfNBdffHE9UeUE1rXXXmtWrFhh3n33XXs/vXv3tse1b9/ejBo1ynz++ef29ccee8y0a9fuLCHIfUbFmgRWee+dRi2wmBgdOnSoeyMwWefNm2eGDx9u+vfvb845p7Z3lNz6+ApzXudR5c2Y2NFXtGti/md8c9O9fZMG9VNrJ/teaGqNX0PuV+wbQq9h5/pmn4bAKmaZySewbr31VvPcc88Z/u/Zs6c5c+aMWbhwoenXr5+1TJUisLCOHT582Bw7dsyKKmK+Tp06ZS1WNCxniDDEHQIravmKCiH3M+O+/vrrdq27+eabTefOna0ow5KGKOMav//+e9O8eXPr+oxb2pzA2rp1qx0f6xvCbPDgwWbNmjWyYBV5O9SMwGIS4Ve/6qqrzMiRI2teXDEvfAgs+kFkzfvv//0AUCuNgO+FprRRdRQExD7cPPDNPg2BldSChVUp7rKDNO7Da665pqjA4jhcgWPHjrVuRixOCBp+Zrc3MWCuPwQWrkGEFEIMIRUXWLgTP/jgA+sW3L59u3XzcdyLL75o3Z/8HG/5BJZzNx48eNCKxvvuu8/s3LlTAksCq4O1WDGpCF5kMqLUUe75fNt808jlY2/Tpo01tU6bNs1OfM7HHMwbYffu3Wbp0qXWv33FFVfYv/GmiPdz5ZVXWh8615PL5+6+MbjXot9SCvnjk3xk+hJYjL3myRZJLqFmz/G90NQsyAQ3LvYJoHk6xTf7NARWvhisV155xX52cw+0uIsQqw5f4vl79+7d6xErFoOFVQkrEi48F0PFGrBr1y4b88XPrVq1siLKeWXok/WFNY31KC6wiAfjH68vWbLECizWpqhbsVQLlhNYrKG4KYcMGWLFlWKwCr8xGr0Fi+A9zKwIIVR727ZtLZHPPvssr287nwmYmCUmF2+yyy+/3Cp5fNyIJkzD48aNM926dbOmU5Q+ZljEHN8itm3bVufTj4qmuM+9kMAq5I9P8vkngZWEmp9zfC80fq6qNnoR+3DP2Tf7NASW20WIOw13GGtIdBchFq5cAgthhbWJ2Cv32U9MFi5CrE+FXIRYvrAo8eWdYHbn+mPtQGQhsE6cOGED0RFheGHeeust69JzOxvjAosUE/TH+uRei8dgca0YBugD4VaKBev55583DzzwgNmxY4cEVq1bsL766ivrv0apE8jnfNlM+Hy+7XwCi0m9bNkyGyDIRGWiMTH37dtntmzZYoMZEVR8ayBIkbHwfRcSWHGfeyGBVcgfn+QjUwIrCTU/5/heaPxcVW30IvbhnrNv9mkILOi4PFgfffSRjXmK5sEqFOTO5/6rr75al8CZuKfbb7/dfPHFF+aZZ56xXpRoI14La9BTTz1lv6ATuxX9As5ORAQQLj7WHf6dd955djchwe9TpkyxVim3bjhLE4KK9Wf8+PF2DYqKr1y7COmPphgsv++NRm/BQpUPGjTImm4x2/ItgwnHGyGfb7vQGwjzMa5BJuTevXutki8W7JdPYOXyufN44358t122kD8+ybSQwEpCzc85vhcaP1dVG72Ifbjn7Jt9WgIrC0LxdSaLMTVGtgRqQmAhqtiOioonOI9Ad97o+XzbhQTWyZMnrWvw+PHjNngRfzkCiv7KsWDl87kXsmAV8scnmTYSWEmo+TnH90Lj56pqoxexD/ecfbM/cvyM+X/+/IOhHmGx9uMpY2aObGbu7N+02KGZvC6BlQnmoIPUjMCCMpanjRs3mhkzZpgPP/wwp28bMVZIYNEPli+2rT7++OMG6xKJ3KIxWOvXr6/LhYI5N5cFK5/PvZDAyueP55rZJYlljvH4GXciVrqmTZvav+VqEljh3nu+F5pwd1J9I4t9uGcm9uHYa+TsCdSUwCI2avHixTZO6s4777TxVHHfNi6/YgKLeCusSWTAdbm02LIa30WI+KLlElj5fO6FBFY+fzxWOeLByGtCrADXgTUNIUjQ/dChQ1MVWErTUP4bVwtN+cx8nSH2vkiW34/Yl89MZ1QvgUYtsNJ4LATHU2aAHYUEuldz82HBUqLRZDNAC00ybj7OEnsfFJP1IfbJuOms6iQggVXGc2OHBWkaSM3A7oxqL/qpUjllPHzPh2qh8Qy0jO7EvgxYng+tBvbsOCc+lxp88fp/xPKSU+rIkSO2GDTeA5feIL5LkPQIpEn49NNPbUoFvB2sIZyHhwEPB1/YybRO6ArhHMOGDbMeB9YWYoZdBnVeY4fhhAkTbMkcYoHJpUiqBMJB8MhQneT999+3YxEGQ3qJZ5991qYV6tixo93o1aVLF7vRi52E0c1UbiMVqSIIMaFvvDv8nTxaXHOhXF6E39BcuArrZI8ePezv+/fvt0YJdvTT2KzF9bndj56nWEV1J4FVUY8j24uRwMqWd3S0alhowtFJd2SxT5dvod6rgb3LkUguK+rzEUpCkmdSLiBYRowYYXNbUdCZcBFEFOIhX54rBBaFoidPnmzFGP0h3EjxQ04tXieFEDGzbKC65ZZbzIABA+qlVkBQEeeL+EJoEQZCI0yFZJ8vvPCC/RkhhJAic3zfvn3rBBY5FBFBU6dOtQWeydNIuAxpHmgu7xbijetD0CHaiFXmPHJIEmuc7x6jAoufCU+BE2koKE/HtVBDkXsknAXhJYEV7n2okTMgIIGVAeQ8Q1TDQhOOTroji326fKtdYJEdHQGEwKC5nIkk7sSyhShh4xCiB/EwZswY+3shgcXGJ1cBBCsYiUuxDGEpotIIoolG/1iOsHAhmpwFi9dIDYTo++6776zYIl740ksvtedhbaNxzViayJFFXi3GofQOCU8RO+x6p3GMK5kTFVhY2RBokyZNsn2TtwvRx455WjGBhTDkurGEkbNLAgt7qFpNEpDACvfYtciLfTgC4UauhnkfLUcTJRUvAh0tG1OomDMWqqjAcolE7777butuxIXnrDlsiHLHYkmKlqhB6OAGvOSSS86qJxi9NjZzIZLI2egaWelxy7lE24g8hCRCDquSs2BxbbkSonIc95jPDYrVCimBMKXkj2vORUhaImon0uQiDPf+q7qRKV+AyfOee+6x/nAmGd9IqqFJYIV7StWw0ISjk+7IYp8u30K9VwN7xAriKZcFK1qxw4cFCwtTtHZh3ILlBJazHvE/n9sIFqxZ7BynRS1YCCtcdLgMEWl33XWXLSJNX9RLpDEOwu/BBx+08VhOYLF+xft2z7NYDBavwwR3JzV7adwbOSOxuMGTWDC5CMO9/xKPzMQgwI+AQVQ4ahsTKWZVl0ohcedFTkS9My6Tncnl6h2mNZ6vfiWwfJEsv59qWGjKv6vqOEPswz2namAfj8EifopyOcQ/+YrB4gnghisnBgurFC4+YsHyxWCxBv3xj3+05XcIMndB7liWEHPEYBFnRV+//vWvbSxZtDQPryG2+CJPVFEAACAASURBVB9hhtDkGjEaHDt2rKCLkIom3NMNN9xQL9UR6yNMEYS4WyWwwr3/Eo+MafUvf/mLVeSXXXaZfaAE8fF7165dE/fbmE/0kaahMfPRvaVLIFSKj2pY5NMlH673amCfdBdhsSB3XGeHDx9OtIsQgYexAHcibr5cuwgRS3zR//LLL+0XfY5xAuvyyy+31izq77K7cNu2bWdNArfrETFGDBd1GMm9SMFrLF/U3C0Ug0XpOMZ18WgMcOONN9o4NdyhrMMINgmscO+/RCOjijFBMsEGDhxY1wdFN1HifPMgcJAJRoAg/m52cLAFlQmDOXPmzJl2xwiN3RIkAmXXAybOYltpnRmX8+bMmWPuuOMO+02DbwbxuoL4snkt33bf+DlswWXrLt9IeJPxbQBzb3z7cBJwElhJqOkcnwRCJKmthkXeJ+NK6qsW2Ufjqog/Ct2ihZ/dteQq8hz6OhvD+I0iTQM+ZPJukCMk19ZPV8qGOClex7zKtlt8wggsgv1Q2M4/vW7dOuvTZueEK51TbCstubFWrFhhxRrizQks/NlY0TDduonNVtp8pmaEk/OH4+bcs2eP3eKLaZf74JsFu08QjtwzIjAqKsuZlBJY5dDSsWkRWPNki7S6ztlvLS7ymQIuMFgtspfAqpTZl/11NAqBhdXHmUJzCSx2VbBTAtMq8VgEKmLRQgghsBAxmEL5HRMqAoe8IfiSEV2YOAttpcWChRjCPEv/+MidwIqKJSewuJ58230RYlGrF1YrYsno020XdjtBEIa8jghM0iSwklDTOb4JSGD5Jlq5/dWiwKrcp6ErS5tAoxBYxSxYCBqy22KZwi9NI/GZE1hYjfCN40okiy1ZdREuWJqwDsXFW3wrLb5x/oaoQrg5lyHbUhFVWJwQYE5gkRiOf4xPi273RSBGRRl+b5czBasVu0M2bdpkxRbNWdmSTBQJrCTUdI5vAhJYvolWbn8SWJX7bHRl/gk0CoFVKAYLaw/BdS+//LJ11ZFJN5ozxBV2RgARpEdf7L5gqyvHYsFix0WhrbQIOP4hpMhr4gQWfm2sTPwd33vUgpVvu69zJSK+uKZoUCDZgrF88VqrVq1sf1yjLFj+3xjqMTsCEljZsQ49kgRW6Ceg8bMk0CgEFsDcLkK2grKLELef20WIe5DAcOKYKAHA3/nfWbA4nwRubG/FVfjb3/7Wxj058YIIKxSDRYZfsvSyC8OJKGKysJohshjH1ZZCfJUbg0VwPsHxu3btsv/oj/xbCxYssAWnXf0n3JPs4MAKR3A898198rdcTRasLN9qGisfAQms2pkbEli186x1p8Y0GoHl8mARnI74iObBYlsqOwrffvtta/nBQkWxTkQRbkPayJEj7S5DhMntt99ezzpUbBchVjKKPyNwnMCiTwLSKavg4sKiuzdK3UWI5cttk8WaRYA+bkjKEPAP8UTBUba+Yv3q1auXPQZBhjuxW7du1vUpgaW3e6USkMCq1Cfj/7oksPwzVY+VS6DRCKzKRVy5VyYLVuU+m1q5MqVpqJUn/b/3KYFVW8+71u9WAquGZ4AEVg0//Aq4dSUarYCHkPElSGBlDFzDBSUggRUUf9jBVSonHH8tNGIfjkC4kTXvw7HXyNkTkMDKnnnFjCiBFe5RaKER+3AEwo2seR+OvUbOnoAEVvbMK2ZECaxwj0ILjdiHIxBuZM37cOw1cvYEJLCyZ14xI0pghXsUWmjEPhyBcCNr3odjr5GzJyCBlT3zihlRAivco9BCI/bhCIQbWfM+HHuNnD2BRiewKJtD/imSf9LICzVx4kSb36oaGolJn3nmGZvBPd7IbUU5Htfix5Iza9iwYTbvFYlNizUfuwhD7QQrdm+V/roWmnBPSOzFPhwBjVxLBBqVwEKUUNaGTOmufAx1/EgU6rKpV9PDjZb0yXXdCKwXX3zRTJ8+3SZWPXjwoFm4cKEtDn311VcXvVUfAotBQuQyKnpzFX6AFvlwD0jsxT4cAY1cSwQalcCifiAlcRAczmJFUWXK3owZM8bMnz/fUIA52m677TZDXUDOueiii2wNwjVr1tgs74izrVu31jseK1K8IPPmzZvtuDNnzrTHRos1/+c//6n3O1nYyRj/3Xff2X4Qfoybq5UrsMhYj8Ci7E/U0pVvQvsSWPSfdTbuan+TapEP9wTFXuzDEdDItUSgUQmstWvXmgMHDljRkq9FiycjcPh97ty5ZsiQIVaUUGqnSZMmdeVyXOFmJ5z4PSqwOHbOnDm27t8TTzxRUGCdOnXKPPfcc+aee+6xfVDSpnXr1ubOO+/0IrD27dtni01Tj7Fjx45F57EEVlFEqR2gRT41tEU7FvuiiFI7QOxTQ6uOK5BAoxJYxSw+8I8LLP5GPcLDhw+bsWPHWhcj/3ft2rWurqCzBrlaglGB9d5779lzjx07Zh555JGCAqtly5ZWiFG7kLqFWM6waOUThMXuJ1e8Fq5R/iH8ijUJrGKE0ntdC016bIv1LPbFCKX3utinx1Y9Vx6BRiWwkliweCTELuEOvOWWWwyCCTcgAePR4sy5LFijR4+2rkEEGYWVnVCaPXt2PVckLsBZs2YZBNZbb71lBd3JkyftbOjbt2+DBFY0Buv48eP2mgcOHGgGDBhQdLZJYBVFlNoBWmhSQ1u0Y7Eviii1A8Q+NbTquAIJNCqBlS8G65VXXjH33nuvadOmTU4L1unTp60wYQdiz5496wLkCwks4rmaN29uevfubV2LLu7KCTHEFoHn0Riso0ePmpdfftk8+OCDpkOHDqaYharY6/Egd8Yudk50DkpghXtHaqER+3AEwo2seR+OvUbOnkCjElhuF2Hnzp3NqFGjDEHf8V2EuVyEYOeNjxAj2B0XYNRilctFiJUKAUUw/E8//VSSwPryyy+txWvq1KmmadOmZvHixfb/clyELn0DFra4wMKChYuzX79+ZvDgweb777+3/Z933nk5Z5YEVvZvODeiFhqxD0cg3Mia9+HYa+TsCTQqgQU+lwfro48+snFI8TxY+QTW559/bv7+97/bAHEnSApZsJ566imbDgGLV9RKVciChYvw1VdfNW+//bZp1aqV6dGjhzly5IgVac2aNTvr6eeyRq1YscIKuvvuu88KrGjOLK6b5KG33367vXd2FHbr1s3mxcrVfAkspWko/42rhaZ8Zr7OEHtfJMvvR+zLZ6YzqpdAoxNYSR4Fli6EDxapW2+9NUkXVXmOD4GlRKPJHr0WmmTcfJwl9j4oJutD7JNx01nVSaDmBRbWp9///vfmkksusa46dvjVSlOpnHBPWguN2IcjEG5kzftw7DVy9gRqXmBlj7xyRpTACvcstNCIfTgC4UbWvA/HXiNnT0ACK3vmFTOiBFa4R6GFRuzDEQg3suZ9OPYaOXsCEljZM6+YESWwwj0KLTRiH45AuJE178Ox18jZE5DAyp55xYwogRXuUWihEftwBMKNrHkfjr1Gzp6Ad4H1888/m507d9pUAvFGKoJrrrkmb16m7G+/tkeUwAr3/LXQiH04AuFG1rwPx14jZ0/Au8BiVx7Fj8lUTvvss89sXT/E1a9+9SubJT3LnXrksuJaGJdGNvV58+aZ4cOHm/79+9uagLXafKRpqFV2um8RqFQClZw6RQKrUmeNrisNAqkIrHxlY9K4gWJ9RgUWmc3JdH7VVVeZkSNH1rS4gpsEVrHZo9dFoDoJVGryXwms6pxPuupkBFIRWGQQd+Vfnn76aXPDDTfYBJ7U7su6OYGFxYrCyGRyf+SRR8y5555rL4UM7kuWLLEZ1Tt16mQzpGPxIks6mdTJ7O7K0sR/j2ZRv/LKK21G9sOHD9uSO5yza9cuQ6FnxqNvBB7XsH37dmvRo5wPJW2wokWzxn/wwQdm27ZtliEWwWeffdbWUqS5ayBrO33ReM3dTzl8JbDKoaVjRaC6CKx5skXFXbAEVsU9El1QigS8CyxXOBlhgKA6deqUzZBOXNagQYOsay5fbbw07hPhQqZ23JN79uyxtQbbtm1rhzp27JgVLyNGjLD1+9555x2zZcsWK5S++uqrggKLwtJvvfWWeeyxx6yocsKHnxGY99xzjy2js2bNGsOxM2bMMGvXrjXffPONmTRpkhVw1EmkLuHFF19ctsDasWOH2bRpk3n00UcTu1wlsNKYcepTBCqDgARWZTwHXUXtEvAusECJlWjjxo2W6q9//Wtrzfn666+tgMGS1bp168yII7AQS8R9nTlzxgoiFwOGmHrvvffMlClTrOg7efKkjc8aM2aM/b2QBQsr0/r16+usVlGBhWUJIYewRFDNnTvXWsbatWtXV3wZRgix0aNH2+LS5ViwEIRLly61fXbp0iUxSwmsxOh0oghUPAEJrIp/RLrARk4gFYFVScycixDrGfFX3bt3twHvuOXixZQRPYihIUOGWHEUdQFyT84NiGBEnCGycP/t27evngUrKrCixaWx6PEax2NVox8sW+UILHdNAwYMsAKrIUH6EliVNFN1LSLgl4AEll+e6k0EyiXgXWDhGpw9e7a13MQb8UizZs2y4iWrFg1yJ96K3xEmBLojkviHm40YpnIsWKtWrbICCbEWjdfCRZjLgkWcFC5F4rsIsD9x4kRdbFU5AgtRiIVt0aJFth9cm0mbBFZScjpPBCqfgARW5T8jXWHjJuBdYGGZQbSsXr3aXH311eaOO+6wQiRUi6dp2LBhg3VfYjnCZZgkBuu7774zCxYsMBMmTLDWp7jAisdgffrpp1bELV682Fx77bXmxhtvtHFZK1assBawcgUWgfd79+6ti+Hq2LGjDaDHmoVrk5+JOfvxxx/rXJK5+EtghZqVGlcE0icggZU+Y40gAoUIeBdYbjASjmKxeffdd81tt91mdxI2adIk86cRF1gE4SN0sFhhVdq/f39ZuwgnTpxorWAInHjr27evdS8isLDS4QqM7iJkLF7DukcAPEH2xGD16dPH9rl169acfJwrkRddrBfuRgLo2amIeFu+fLkNlu/Vq5eNz+Jvr732munWrZsZOnRozn4lsDKfjhpQBDIhoDQNmWDWICJQkEBqAsuNioh4/fXXrZBhZx1WrYbEDYV+ntGYKixPrrnUCgisqIsw9PUWGl8Cq5Kfjq5NBJIRUKLRZNx0lgj4JuBdYFVaDJZvYI1JYKlUju/ZUXp/ygdUOivfR4q9b6Kl9yf2pbPSkdVPwLvAqn4ktXMHEljhnrUWGrEPRyDcyJr34dhr5OwJSGBlz7xiRpTACvcotNCIfTgC4UbWvA/HXiNnT8C7wGrsLsLsH1F6I0pgpce2WM9aaIoRSu91sU+PbbGexb4YIb3emAh4F1hROIgtV/g5y9xXjekBpXkvElhp0i3ctxYasQ9HINzImvfh2Gvk7Ak0aoH17bff2vQFn3zyiSVLCgPSLJAjqlIbObXiGeTdtZJ64brrrqu79PixpHMYNmyYTctQSvHnYrsIK3k3UqU+v1KvSwtNqaT8Hyf2/pmW2qPYl0pKxzUGAo1WYLHbj9I4nTp1stnWaRRXJj/Xww8/XJIACf2A46V84teDwIqmhDh48KDNszVu3DibDqNYKyawOL9S8+kUu7dKf10LTbgnJPZiH46ARq4lAt4FVqXEYJEp/Y033rBFl53F6tChQ2blypXWCrRs2bJ6z5mEoHfffbf561//as/hd/ogmScJScn4Hi3/48r+0EnUDbp582Y77syZM23/0dfiLtPt27fb6yAzPDm1EH7061q5Aoss+gis/v3717N05ZvQpQgszq3EjNDV/ibVIh/uCYq92IcjoJFriYB3gVUp8NauXWsOHDhgRUu+Fi1xg3stWuwZEUa9QbLPUyg6n1CKiiiOnTNnji1R88QTTxQUWKdOnTLPPfecTb6KuCL7euvWrc2dd96ZWGCROX7JkiWGUjqUzynWJLCKEUrvdS3y6bEt1rPYFyOU3utinx5b9Vx5BFIRWFhSduzYYd5//31z/PhxW2/vs88+M126dKlnoUkTRzHrD2PHBRZ/W7dunaFg89ixY62Lkf/btm1bksB677337Llkr+eeC1mwWrZsaYXYBRdcYDPbU78Ri1ZUEBa7h1zxWrhD+VdKWSIJrDRnYOG+tdCIfTgC4UbWvA/HXiNnT8C7wKKAMoHlWFP69etnhcOUKVPM7t27DeVksK5QkDjtlsSCxTURx0Ss1i233GIQTASWI4SKWbCoKYhrEEFGDUAnlGbPnp3TtYjAolYjgu7kyZMWB7UMyxVY0RgsxCzXOXDgQDNgwICiiCWwiiJK7QAtNKmhLdqx2BdFlNoBYp8aWnVcgQS8Cyx27i1YsMDcf//9Vkg5YRK35qTNIl8M1iuvvGJjqtq0aZPTgkUxaK6Z+6AgM9ageOxU9HfuY/78+Ybiy71797axT/nuOXre0aNHzcsvv2wefPBB06FDB1vEmRixhggsrqWY1SvKXQIr7VmYv38tNGIfjkC4kTXvw7HXyNkT8C6wTpw4YWOLiCVCxDix8dVXX5nVq1dba1YWaRLcLsLOnTubUaNGGdyW8V2EuVyEPAI+BBBiBLsTH1VMYGGlIs/XtGnTzE8//VSSwPryyy+txWvq1KmmadOmZvHixfb/YgKL+6IRMxbfRYgFC7cmlsPBgweb77//3vaZz2IogZX9G86NqIVG7MMRCDey5n049ho5ewLeBRa3gFuQ3Xpdu3Y1+/fvNz169DAffvihwY120003ZXaXLg/WRx99ZGOS4nmw8gmszz//3Pz973+vc2cWE1hPPfWUTY2AxStu3crnWsRF+Oqrr5q3337btGrVyjI6cuSIFWnNmjWzjHJZo1asWGFF3H333WcFVjRnFkKK5KG33367vV92FHbr1s3mxcrVShFYStOQznTVQpMO11J6FftSKKVzjNinw1W9ViaBVAQWt4rFihgmrCoEchMXdOmll9qA7kpuWLoQPlikbr311kq+1AZfWzGBpUSjDUactwMtNOmxLdaz2BcjlN7rYp8eW/VceQRSE1jxW0W4kO+J/7GutGjRoqSdblkiw/r0+9//3lxyySXWVYcwbMxNpXLCPV0tNGIfjkC4kTXvw7HXyNkT8C6wyJS+c+dO68aKNuKBcHkhrkim+dhjj1nXmFo4AhJY4dhroRH7cATCjax5H469Rs6egHeBhRWIZJvsjHOxRNwWgotdcr/97W+t+00tPAEJrHDPQAuN2IcjEG5kzftw7DVy9gRSEVjRwG53S/FA8exvVSPGCUhghZsTWmjEPhyBcCNr3odjr5GzJ5CKwCJNA0HtxDBhySITejxZZ/a3qhElsCpnDmihCfcsxF7swxHQyLVEwLvAcrFW7CIkKzqZ3Qluv/jii22Au1yElTO9ZMEK9yy0yIt9OALhRta8D8deI2dPwLvAynULBL6TV4p/WLWyDHLHXYkVjYzsNDKoz5s3zwwfPtz079+/4tNGpDkliqVpKGVspXIohdLZx2ihScbNx1li74Nisj7EPhk3nVWdBDIRWKBBZH3yySf2f4Lfr7nmmkxqEkYFFtY1Mp1fddVVZuTIkTUtrngmPgQW/SgZaflvfi005TPzdYbY+yJZfj9iXz4znVG9BLwLLLKnk44BCxGlcmi4CT/99FPz5ptv2tp7We4idAKL66EwMqVmHnnkEXPuuefaayNr+5IlS2wW9U6dOtkM6Vi84lnec/0ezaJ+5ZVX2izshw8ftmV2KGWza9cua61jPPpG4HEN27dvtyKTEj6UtCH5Ktd5/fXX21qGFMXetm2bzcXF5oBnn33W1k+kwdYVzKYvGq+5+ylnKvoSWIy55skW5Qxd88dqoQk3BcRe7MMR0Mi1RMC7wMJCtWrVKlsuZ8iQIebGG2+0NfcolXPHHXeYG264IdMEowgXYr+of7hnzx5bX5Cge9qxY8eseBkxYoSt3/fOO+/Y60YoEUPmxIyr+xf9nWLSb731ls3nhahyr/EzJWruueceWzpnzZo1hmNnzJhh1q5da7755hszadIkK+CojUgtQuLTyhVYO3bsMJs2bTKPPvpo4oSoEljh3upa5MU+HIFwI2veh2OvkbMn4F1guVtAvGDJQVwQTI24Qqhk3RAuiCViv7CkIYhchnbEFOV8KEBNHb+TJ0/a+KwxY8bY3wsJLKxM69evr7NaRQUWliWEHJY6BNXcuXOtZaxdu3Z1xZexpCHEqM9IQelyBBaCcOnSpbbPLl26JEYqgZUYXYNP1ELTYISJOxD7xOgafKLYNxihOqgiAt4FVjSTOy6xDRs2WDcYoibL2Cv3DJyLcNCgQTb+qnv37jbgHbdcvJgyogcxhOUNcRR1AdKfcwMiFBFniCzcf/v27atnwYoKLPp8/vnn7ZjNmze3LkKOx6pGP1i2yhFY7poGDBhgBVZDajtKYIV7p2qhEftwBMKNrHkfjr1Gzp6Ad4FFcWeEDLFYrv6gqzvYunXrzEvkRIPcibfid4QJge6IJP7hZiOGqRwLFm5QBBLCKRqfhYswlwWLOClcisR3EWB/4sSJutiqcgQWohAL26JFi2w/uDaTNgmspOQafp4WmoYzTNqD2Ccl1/DzxL7hDNVD9RDwLrCit47weOGFF8wDDzxgrTQhWjxNAxa1jRs3WssRLsMkMVjk9VqwYIGZMGGCva+4wIrHYBHgj4hbvHixufbaa21cGq7TFStWWAtYuQKLIPe9e/fWxXB17NjRBtBjzcK1yc/EnJHctWnTpnl3a0pghZiR/zumFhqxD0cg3Mia9+HYa+TsCaQisFz8FSKAQG92zfXt2zdIHFZcYJ0+fdoKHSxWWJX2799f1i7CiRMnWisY9xZv3CPuRQQWLkZcgdFdhIzFa8RlwQVOxGD16dPH9rl169acM8C5EnnRxXrhbiSAnp2KiLfly5fbYPlevXrZ+Cz+9tprr5lu3bqZoUOH5uzXl8BSmoby37haaMpn5usMsfdFsvx+xL58Zjqjegl4F1ikFfjDH/5grr766jpBhZDAWkOw+eOPP25atWpVtcSiMVVRq5xLrYDAiroIK/lGfQgsJRpN9oS10CTj5uMssfdBMVkfYp+Mm86qTgLeBRZB7sQyxXNd4Y7D2kI+KLeLrxqRNSaBpVI54WagFhqxD0cg3Mia9+HYa+TsCXgXWNwCYoqA8nfffde6yS677DJzyy232JQCDdn1lj2exj2iBFa456uFRuzDEQg3suZ9OPYaOXsCqQgsag6yY+7WW2+1MUi4Bsk3RaqEYcOGZX+XGjEnAQmscBNDC43YhyMQbmTN+3DsNXL2BLwLLNIPkKZh/Pjx1nLl2oEDB2wgNok+W7Zsmf2dasSzCEhghZsUWmjEPhyBcCNr3odjr5GzJ+BdYJH/ih1x1BzEeuUatf7YvcfuNvJhqYUnIIEV7hlooRH7cATCjax5H469Rs6egHeBRRqEZcuW2RxMd999txVTJB99+eWXbSZz0hwkKUxcDpp4aoajR4/aEjgUfO7fv7/iwP4PTB+7CMt5Ljq2NghU+s5SLfLh5qHYh2OvkbMn4F1gcQuIq1dffdUWIz516pRNdunqESKy0m5RgUXSTVyWZG4n87mC7P8vfQmstGdi7fZfybnRtMiHm5diH469Rs6eQCoCK/vbqD+iE1hYrMhJRWoFMqZjOYtmXUfskbiTTOvTpk2z/xOcjwjjOFJK4NLE1Ynrk/I0e/bsMZT+wRJHglB2TJId/o033jA//fST/RsJTElFES3gzBVGf2eX5ZIlSwyuU8ahfA9ldMgjNnv2bJuMlEZGdjYGkF+rSZMmecdKwlwCKwk1nVMqgTVPtij10EyP0yKfKe56g4l9OPYaOXsCqQgsMpL/4x//sC45sokfOnTI5sWaNGmSueaaa1K/S4QMdRARJwii6dOnm7Zt29pxowKLBKiUyuE1J7BWrlxpJk+ebMUOrk5EE6V+KPnTvn17M2rUKJuCgsSpBOwjvAjeR8ARvE+x6JtuuskMHDgwr8BCUOUr0cN4XP/DDz9smXH9XNPUqVPN119/nXesJFAlsJJQ0zmlEpDAKpVU7RwngVU7z1p3aox3gYW1aP78+aZz587WRXjHHXfYgsSbN282//znP61QSDvRKAKF1BCMg4UJIeTGdAIL0YRwwaqFSKK+Hxas9evXW7FFeRqE1EsvvWQtUogojqEcDX3iesQChpDDDer6X716tbU0UQQ6nwWLODXSVkyZMsXWCYwWmab/qAWLvsaNG2duvvlmQxLXfGMlmcwSWEmo6ZxSCUhglUqqdo6TwKqdZ607TUFg4eJCWNx1111WwDhLjPu7+z1N+M5FSN4t4q+6d+9uBY9z/eEWxMr09ttvW/cboiqXwHLXzDF/+ctfrCUsnqGeeDOsdIhJBBCN+oJOYMXrC+JyxKLHP1jQEKVYvnADusLPjhOJWhF5zkKWb6wkPCWwklDTOaUSkMAqlVTtHCeBVTvPWnfayAUWIgcrFIKLGCcC3bFgrVq1ylqCEEK4EV0B5XwWLM5F5JB6Im7B2rJli7VGIYiosRgNsC9kweI8xBYWtLgFK+oijJbmcQlbc42VZDJLYCWhpnNKJSCBVSqp2jlOAqt2nrXuNCWBRbFnYolwoxEQjpsLVxq7CSn2HLcC+X4Q8TQNBKFv3LjRzJgxw7oDn3nmGdOzZ09z//33my+++KKewIrHYHFtEyZMqBeDRdLUpUuXWlGFKKPGIj+TZHXBggWmd+/eBV2E5cZgEQuGGGOcfGPBGgsdLkd+RjhiXYM5f8vVJLB8zzz1FyUggaX5ECcggaU5UUsEvMdgIaS+++47K6jiDaHlBFeakOMCi5gnkpxiLcI1yM8Esnfs2LFe0DtiCYFFbNXhw4dL2kWImEFsbd++3QbB8w9BQ4yXj12ExIIRWD948GDrSsw1Fha2559/3lrXevXqZY9BkOFO7Natmxk6dKgEVpoTTn2fRUBpGjQpchGQwNK8qCUC3gVWFB4ivqghzAAAIABJREFUC/cXAeBpJxf18dA++OCDekHuPvqs5D5kwarkp1O916ZEo9X77NK+cgmstAmr/0oikIrAQlSRf2rHjh3WkoXlCrcZu/FwXVVqqzWBpVI54WaiFhqxD0cg3Mia9+HYa+TsCXgXWLjjcFfh2mInIf/jRnv99det65DdetVgzcr+UWQ/ogRW9szdiFpoxD4cgXAja96HY6+RsyfgXWCR2mDhwoU26Dta7JnM5MQkkW4g7SD37DFW54gSWOGemxYasQ9HINzImvfh2Gvk7Al4F1i4B0k0OmbMGHPllVfW3RG730jCSXLNSnYTZv8Iwo0ogRWOvRYasQ9HINzImvfh2Gvk7Al4F1jcAjme2I1HXb4uXbrYVAgk3MRlSFZ3tcogIIEV7jlooRH7cATCjax5H469Rs6eQCoCi9sgU/m7775r46/YRUh6BOr7qVUOAQmscM9CC43YhyMQbmTN+3DsNXL2BFITWNwK4oqEo82aNUu9/mAxdAg+djZSesbl6Orbt29duZpi5zfG14ulaaj07fbV/Ey00IR7emIv9uEIaORaIpCKwNq/f79ZtGiROXLkiN1FSIJMkmBSaoYs5lk3hB7Z23v06GFGjhxpdzFSHidaDzDra6qE8YoJLK6xkhNGVgLDpNegRT4puYafJ/YNZ5i0B7FPSk7nVSMB7wIrl5ghdcOaNWvMJ598YsvV4DLMsiH4lixZYqZNm1a3szEqsPiZRu3Co0ePmnnz5pnhw4ebDz/80Fx22WX27xRypnB0//79zSWXXFJXXofzSEvBMRRqLtYvAq9r1652R6Ur6Lx582bzxhtvmJkzZ9rriL4WLZLdunVrQ9kfjsUySIwbucWS8ixFYHE9lVryJMs55HssLTS+iZben9iXzsr3kWLvm6j6q2QC3gVWVBBE0zHk+3sWcEoVWIgqhBgCCiGEwFq/fr0VZtQZREghisjn5QpElyKw4v1SD9GJKJKwzpkzx9YNfOKJJwoKLMTf8uXLbaqLli1bmrlz59rYtoEDBybCKIGVCJuXk7TQeMGYqBOxT4TNy0li7wWjOqkSAt4FFtaql19+2RZTJnu7azt37rSZ3dlJmHWiUaxPpI7o3LlzThehs2DhzkRUPfbYY9YqhBCiePP48ePtTsiPPvrICqxogehSBFa836jYfO+992zdw2PHjlnhVMiCRXqLU6dO1VmsSHuBQMN6lqRJYCWh5uccLTR+OCbpReyTUPNzjtj74aheqoOAd4F1/Phxa1k5cOCAOXPmTE4KJCCdNWtWpglHEUtYoPbs2VN3TS7IHYHlxApFknG9ubZs2TLTtm1bgxWMFBPXXXddvQLRxQRWrn6dwBo9erR1940dO9YWZka80WbPnm1IzOqa44VQ47hNmzZZlyWNPiSwquPNFr1KLTThnpnYi304Ahq5lgh4F1js0MOF5nbq5YKJ1aVFixbW+pJVw0KEFWvcuHE2AWquWCkC8YkVmzp1qhVVtN27d9ucXljdEF+InX//+99luQjj/SKwuJbmzZtbKx+izbkMGTNfDBbJWrF4IcRatWpljyP1hQRWVrPI3zha5P2xLLcnsS+XmL/jxd4fS/VU+QQyFVghhBWPAEsasUs03H3nnHNOToFF3BXHEeuEm/C8886zqSaIkXK7IDm3XIEV75ds91ipiFEjvouA9VIEFsWoEVkILGLCcF8i0BBYXCfX5q4ZdyJxXU2bNrV/y9XkIgz3BtVCI/bhCIQbWfM+HHuNnD0B7wIL68wf/vAHGysUt1CxCw7hgvUly7Z3714bFzZ58mTTpk0bO3S+3X4IFXYLXnXVVTZei0bKCdyDLqYMgUXaB9JP5GpR1yOvOwHk+iXB59NPP22tacSqRWOyClmwyCe2dOlSs337dtO+fXv7D/F03333WfcnIrBXr172GKxtuBO7detmhg4dmlhgKU1DOjNVC006XEvpVexLoZTOMWKfDlf1WpkEUhFYURdXZd526Vd18OBBK87I4YVAbEytmAVLiUbTe9paaNJjW6xnsS9GKL3XxT49tuq58ghIYBV4Jli51q1bZyZOnGiwSjW2plI54Z6oFhqxD0cg3Mia9+HYa+TsCaQisIgNuueee85yBYaKwcoea3WMKIEV7jlpoRH7cATCjax5H469Rs6egHeBRZoGYo1IixBvoWKwssdaHSNKYIV7TlpoxD4cgXAja96HY6+RsyfgXWBlfwsaMSkBCayk5Bp+nhaahjNM2oPYJyXX8PPEvuEM1UP1EEhNYJELi+zt7OC7/PLLbfJOcl+pVQ4BCaxwz0ILjdiHIxBuZM37cOw1cvYEUhFYlJt58cUXTadOnWwcFnmlKAdDsPi1116b+l3GE3BGCzhTrJl8UWrGaBdhuFmghUbswxEIN7LmfTj2Gjl7At4FlssjNWLECHPNNdfU3RHWrDfffLOuzl+atxoVWPG8VhJX/5d8MYHFkcqDlc5M1UKTDtdSehX7Uiilc4zYp8NVvVYmAe8CK5o0k0zlrlFbD+FDQePo39PA4gTW8OHDrSWNhKCMS7mbaBZ2StWQiuHTTz+1GdX5/6233rIWLo7DAufK4xC0T8JRahni6sQah9uTLPEbNmywNQXJyM7f7r33XluQmeu4/vrrbSkcWvT3zz//3CxZssQcOXLEjkOyUMrewC9ai5CM7MOGDTNDhgyxiVvzjZWEYykCi37XPCnXbhK+hc7RQuObaOn9iX3prHwfKfa+iaq/SibgXWBRhHjhwoVWNJAJHVFAXUJq/FEwGaGTr3SLL1AIGcZEnCCIpk+fXldbMCqwqE/47LPP2tecwKLuIBnfETsUekY0PfDAA+aFF16wmdNHjRplEEcrVqyw1jiEF+V1uK+WLVvaQtc33XSTGThwYF6BBRvGxcpHhvh33nnHbNmy5ayyOQhRrp9roj7i119/nXesJOwksJJQ83OOFho/HJP0IvZJqPk5R+z9cFQv1UHAu8DitrFWkQvryy+/tNYeau9deumlddagtNEgsL766itrRcLChBDiZ5oTWIgmV8QZkfTQQw9ZC9b69eut0Dn//POtkHrppZesRQoRxTGUo6FPXI9YwBBylAVy/a9evdqKSsrj5LNgnT592hZtnjJlihWb8Jk3b54ZM2aM7T9qwaIvSurcfPPNBvGab6wkTCWwklDzc44WGj8ck/Qi9kmo+TlH7P1wVC/VQSAVgcWtI0IQDggCCg5jTcoq/sm5CAcNGmRzcnXv3t0KnmihZqxMb7/9tnW/IapyCSzn7uSYv/zlL9YSFndvUlCZmn+bNm2yAog2evToOoG1devWejMBl+OhQ4fsP4o203BhYvnCDXjFFVfUFX5mrH379lmR5yxk+cZKMt0ksJJQ83OOFho/HJP0IvZJqPk5R+z9cFQv1UEgFYGFBQuXGkWGKT6MaxDLzoQJE8xFF12UOplokDtWKH4nxokCzliwVq1aZYUfQgjhRxxWIQsW5yJyqEcYt2Dh2sMahVhix2R07EIWLM5DbBEXFrdgRWs5Ir4o5IxAxCqXb6wkUCWwklDzc44WGj8ck/Qi9kmo+TlH7P1wVC/VQcC7wHIxWJdddpmNMcIFhksMK9Fnn32WWQwWMVSIEhqB4Rs3bjQzZsywMVPPPPOM6dmzp7n//vvNF198UU9gxWOwOB9hGI3BOnDggFm6dKkVVbgVd+3aZX8+ceKEdY327t27oIuw3BgsYsEQY4yTbyxclljo4M3PCEesa1gP88W8SWCFe5NqoRH7cATCjax5H469Rs6egHeBlW8XYb6/p3HL8TxYCLzFixdbaxGuQX4mkL1jx471dhUilhBYxFaRt6uUXYSIGcTW9u3bbRA8/xA0xHj52EVILBiB9YMHD7auxFxjYWHDyoV1DYshxyDIcCd269bNWhJztVIEltI0pDFDjdFCkw7XUnoV+1IopXOM2KfDVb1WJgHvAqsS8mAlRf3BBx/UC3JP2k+1nFdMYCGu/md8c9O9fZNquaWquU4tNOEeldiLfTgCGrmWCHgXWMBzmdzbtGljdw8ePHjQkBKB3XhZZHJP+gBrTWCpVE7SmdLw87TIN5xh0h7EPim5hp8n9g1nqB6qh0AqAovbJ/6HHE64tXBz4arC9aZWOQQksMI9Cy00Yh+OQLiRNe/DsdfI2RNITWBlfysasVwCEljlEvN3vBYafyzL7UnsyyXm73ix98dSPVU+AQmsyn9GqV2hBFZqaIt2rIWmKKLUDhD71NAW7VjsiyLSAY2IgARWI3qY5d6KBFa5xPwdr4XGH8tyexL7con5O17s/bFUT5VPQAKr8p9RalcogZUa2qIda6Epiii1A8Q+NbRFOxb7ooh0QCMi4F1gke8qWksvyoos7rNmzTqr3Ewj4ln0Vgj6Jxs7SVdJTkpurlCtWJqGUq5LqRxKoXT2MVpoknHzcZbY+6CYrA+xT8ZNZ1UnAe8CqzoxpH/VlA8i8SjpKsgiP3LkSEMai5DNh8Di+pWMtPynqIWmfGa+zhB7XyTL70fsy2emM6qXQKoCi7I0ZBPfu3evrQNI7b/WrVtnQiueOT7+O5nXKUFDHcBbbrnF3HHHHfWsSdQnpH5itF155ZX2Hij8TOoJytZglaMQM1nfabn6/eWXX2x29f79+1tx5Ypek5SVsj0Uk77uuutsqR2KPt911102f9iLL75o+3NjIM4oxRNtDbEK+hJYXM+aJ1tk8lwbyyBaaMI9SbEX+3AENHItEUhNYFGTcP78+bYmHqLi448/tmKGEjX5auP5BF9IYCH8KJdDLcJ27drZ6+zbt6+5+eabz7oEko9u27bNuvNoFIteuHChueeee+x9rVmzxt4bdQ6PHDmSs1/E0tq1a+3979u3z5a04fyrr77a1kGkLA+FpMkbhqhzZW6oI3jnnXfaxK3UU5w+fbpp0aJFvfI+CL2kTQIrKbmGn6dFvuEMk/Yg9knJNfw8sW84Q/VQPQRSE1jFLEhpIyo0/ubNm83Ro0fNxIkT7WVs2bLFWoqciIpeWy6BhWUJsXPhhRcaXH9YnagHSC3DXP326dPHrFixwopLrGCMv27dOivKsFotX77ciir+1qRJE1t38E9/+pOZNGmStWQRt4Wow3p2xRVXSGClPXky6F8LTQaQ8wwh9mIfjoBGriUCjVpgxYPtnTtt1apVZuvWrfWeM8Jn2rRp1vVXjsBC/FBo+Te/+Y2tY5irX7LYf/XVV9aViHswKpgoOI3bDwsaH/xjxoyxw+M65LhoQ4ThSsSKhuXroYceOut6y5m8smCVQ8vvsVrk/fIspzexL4eW32PF3i9P9VbZBLwLrOPHj1vrC5ad7777zrq0sMoQh4TL6/HHH89kF2EhC9a7775rfvrpJ+t+K9bKsWDt2LEjZ7/sGsSN6AQWrkLckrfffru1SPE64gwBiGhCWPE6P+NOjDcJrGJPrfJf10IT7hmJvdiHI6CRa4mAd4GFkEJY8X+8IbSc4EobciGBhRtvyZIlNgYLgUOMFbUTb7rpprMuq5QYLFyDWL++/PLLnP0yBi6+CRMmmK5du5p33nnHuiU554ILLjBff/21eeqpp+z4WMJOnz5tdxy2bNnSBrwjuIjhGj58uGnVqlVOCxYB81jHiG/jZ2LfuCdEbb6YN1mw0p6F+fvXIi/24QiEG1nzPhx7jZw9Ae8Ci8X9H//4hxk0aJAVD6FaIYHFTsb333/f4CpEDCKAiL/CghRv+QQW8VcErEd3EZ45cyZvv253IeOx45CYrQ4dOtjhnJsR9+Bll11m/0YgPrFZH330kWnWrJkZNWqUjc1CRMUtWIhZ3JRYu3r16mV3LLpAedyTQ4cOzfkYfAkspWkof5ZroSmfma8zxN4XyfL7EfvymemM6iXgXWDFhU31osl95YibaJC7j/vbuXOnefvtt63Iy2KHpbtmHwJLiUaTzQAtNMm4+ThL7H1QTNaH2CfjprOqk0AqAuu5554zAwcOPMuChSXmmmuuyVRE+H4svgUWrkDyhGFxwpKWZVOpnCxp1x9LC43YhyMQbmTN+3DsNXL2BFIRWHPmzLHuLwRVtBEXRIxRSNdh9ogrd0QJrHDPRguN2IcjEG5kzftw7DVy9gRSEVhYZXB3EaekVrkEJLDCPRstNGIfjkC4kTXvw7HXyNkT8C6wSNNAcPb48ePtjje1yiUggRXu2WihEftwBMKNrHkfjr1Gzp6Ad4HFLZAe4O9//7vp0aOHzVx+6NAhW+6FXXDNmzfP/i41Yk4CEljhJoYWGrEPRyDcyJr34dhr5OwJeBdY5HByRZSpt0caAxJrvvLKKzbhKOVpzj333MzvFJHH7j9SK7gcXWRPz1UeJ/OLCzRgsV2E2iGY3oPRQpMe22I9i30xQum9LvbpsVXPlUfAu8AifxMxWBQvjuaVIrP7okWLrKAhD1WWjdxclJ7BojZy5Egr8Cg1g+iSwBpV8FEox1U6M1ULTTpcS+lV7EuhlM4xYp8OV/VamQS8CyyKF1MqhxgslzSTWz9w4ICNzXrsscdshvIs2/79+22GdTKnO9EXFVj8TGOHI1ne582bZ7Om49bkHvj7zz//bO+rf//+5pJLLqmrBch5rhYhaRaK9YvAI5t7dCMAxZ/feOMNM3PmTHsd0deiecUQphs2bLDHUuqHItL33ntv4l2ZxSxY7hmtebJFlo+rJsbSQhPuMYu92IcjoJFriYB3gQU84q/eeustK0Y6d+5s3XJkTiej+LBhwzLnW6rAQlQhxBBQCCEEFjUCEWYIR4QUFi+ysbtiy6UIrHi/zspHX7hNSWtB3NoTTzxRUGAh/hCp1DREpM6dO9eW1yHnWJImgZWEmp9ztMj74ZikF7FPQs3POWLvh6N6qQ4CqQgsSsYcPHjQFjHGPUfeK0TApZdeaku9ZN2wPlE8GbGXy0XoLFjnn3++FVVY2bhmhNCCBQusNe6LL76wZWsQRfxcjsCK9xu1SsHo8OHD5tixY1Y4FbJgkUfs1KlTdRar1atXW4GGhS1Jk8BKQs3POVpo/HBM0ovYJ6Hm5xyx98NRvVQHgVQEViXeOmIJC9SePXvqLs8FuSOWnFghozquN9cI2G/btq3BCtavXz9z3XXX1asFWMyClatfJ7BGjx5t3X1jx441r732Wl082OzZsw0xa67h1pw1a5ZBqHHcpk2brMuSRh8SWJU44wpfkxaacM9M7MU+HAGNXEsEvAss8mARq4SgiTdiiLAOhciPhYUIK9a4ceNs6ohcsVIUS16zZo2ZOnWqFVW03bt3m5UrV9rAeMQXYidabLmYwOL1eL8ILK6FlBW9e/e2os3FXXF8vhisXbt2WasgVjQYchwZ8yWwqu8tq0U+3DMTe7EPR0Aj1xIB7wILy8qqVavqYq4GDBhQ5xbEndWiRQvr1sqy4bIkdomGuw83ZS6BhfuQ44h1QghSeBkXJzFSiCR2RnJuuQIr3i9pK7BSkeme+C4C1ksRWB988IFBZCGwiAnDfYlAQ2BxnVybu2bcicR1NW3aNG/tR7kIs5yF9cfSIi/24QiEG1nzPhx7jZw9Ae8Cy90CFqMVK1YYLFqTJk0yHTt2zP7u/s+IFFN++eWXzeTJk02bNm3sX/Pt9kOoYIG76qqrbLwWjfQSuAcRMzQEFmkffvjhh5z3FHU9coATQK5fEnw+/fTT1prWs2dPE43JKmTBorbj0qVLzfbt20379u3tPwTVfffdZ92fiMBevXrZY7C24U7s1q2b3VyQq5UisJSmIZ1pq4UmHa6l9Cr2pVBK5xixT4ereq1MAqkJLG4Xy9Gnn35qXWws/nfffXedwKlMHGdfFcH6iDOsV1nn70qbUTGBpUSj6T0BLTTpsS3Ws9gXI5Te62KfHlv1XHkEvAusXDFYZE7HpUX8EqkIqkWoYOVat26dzT6PVaqxNZXKCfdEtdCIfTgC4UbWvA/HXiNnT8C7wEJMkSfKlaOJ3lKoGKzssVbHiBJY4Z6TFhqxD0cg3Mia9+HYa+TsCXgXWNnfgkZMSkACKym5hp+nhabhDJP2IPZJyTX8PLFvOEP1UD0EvAusSk3TUD2PJLsrlcDKjnV8JC00Yh+OQLiRNe/DsdfI2RPwLrDYEUf6gHvuueesfFdyEWb/gAuNKIEV7nlooRH7cATCjax5H469Rs6eQCoCK5ooM/tb0oilEpDAKpWU/+O00PhnWmqPYl8qKf/Hib1/puqxcgmkIrBIzEmGcTKmU5SYEi9XXHGFTTKadYtnOyeJ6Lx58wwFmClGHaI2YtYM8o2nNA3hnoQWGrEPRyDcyJr34dhr5OwJeBdYZHLfsWOHzThOYWIaSUddLT8yqVN2JqsWFVjxJKK1LK7gX0xgcYwSjaYzU7XQpMO1lF7FvhRK6Rwj9ulwVa+VScC7wMp3m4cPHzYvvPCCLUFDiZismhNYWKxefPFFm339kUceqRN5n3/+uVmyZIk5cuSI6dSpk82KjvUtWg4HC1yu36PZ3LHWUfaG+3zllVes1Q6RSe4vxqNvBB7XQCZ2srKPGjXKDB482FrRuM7rr7/e1iWkJM62bdtsSRxi2p599llz7733WmTk5nrooYdsBnf6ovFaEtFaisCi/zVPZm95zGp+hBpHC00o8saIvdiHI6CRa4lAZgILqOTGQkxkaTlCuDAutfn27Nljpk+fXlfIGcsa4mXEiBG2FM4777xjtmzZYoXSV199VSdmcgmsjz/+2Lz11ltWMCKqnPDh54ULF9ogf8rgUDyaY2fMmGHWrl1rvvnmG1s6CMH20ksv2cLSZLkvV2BhJdy0aZMtiXPBBRckmrMSWImweTlJi7wXjIk6EftE2LycJPZeMKqTKiGQisD64osvbNHkb7/9tg4D7kKsLmRyz9qChVhChFC6B0HkBAli6r333jNTpkyx10YRZuKzxowZY393oimXwMLKtH79+jqrVVRgYVlCyHGfCKq5c+day1i7du3qii9jSUOIjR492sanlSOwEITUG6TPLl26JJ5qEliJ0TX4RC00DUaYuAOxT4yuwSeKfYMRqoMqIuBdYCEcKGqMy4zCw9TxI+4Kt9jp06fN2LFjM7dg4fIbNGiQva7u3bvb4stY0aIFn3lmXDtiaMiQIVYcxQs6OzcgggtxhsjC/bdv3756FqyowKJPCjEzZvPmza1bj+OxqtEPlq1yBJa7pgEDBliB1RBroARWuHeqFhqxD0cg3Mia9+HYa+TsCXgXWMQMuTQN3I77GesRsU7ED7GzMKsWDXIn3orfESZXXXWVFUn8w81GDFM5FqxVq1ZZgYRwisZn4SLMZcEiTgqXImJv5MiRtjaji60qR2AhCrGwLVq0yPaDazNpk8BKSq7h52mhaTjDpD2IfVJyDT9P7BvOUD1UDwHvAotdhFiKXMA2brChQ4faGCisWbjoQgksHsuGDRvMxo0breUI0ZckBotaiyRTnTBhgrU+xQVWPAbr008/tSJu8eLF5tprrzU33nijjctasWKFtYCVK7AQqXv37q2L4erYsaMNoMeahWuTn+H9448/1rkkc01JCaxwb1QtNGIfjkC4kTXvw7HXyNkT8C6wuAVSMixbtsy6Bsk7RbwQ7kHijdjN1xC3VrmI4nmwuA6EDhYrrEpcazm7CCdOnGitYAiceOvbt691LyKwcDHiCozuImQsXiMuiwB4guxh0qdPH9vn1q1bc96ecyXyoov1wt1IAD07FRFvxLwRLI9bFt787bXXXjPdunWzAjepwFKahnJnXGnHa6EpjVMaR4l9GlRL61PsS+OkoxoHgVQEVhwNVi2EDUKh2ls0pgrLk2sutQICK+oirOT7LWbBQlz9z/jmpnv7JpV8G1V5bVpowj02sRf7cAQ0ci0R8C6wEFM7d+40P/3001kcyf10zTXXWDdWtbbGJLBUKifcLNQiL/bhCIQbWfM+HHuNnD0B7wLr+PHj5ve//71NkImYiuZoIi6IoPCkeZuyx9O4R5TACvd8tdCIfTgC4UbWvA/HXiNnT8C7wOIWCK5et26d+ec//2luu+02c8MNN5gmTeRmyv7xFh5RAivcE9FCI/bhCIQbWfM+HHuNnD2BVASWuw2CuNkph1Xr7rvvtkkxswxwzx5ndY0ogRXueWmhEftwBMKNrHkfjr1Gzp6Ad4GVKwaLzO6UoenRo4fNQdUYgt2zf1T+R5TA8s+01B610JRKyv9xYu+faak9in2ppHRcYyDgXWCRg4lUAiTtjLcQMVjxNA2kjaAcDuki+vfvX9MWNe0iDPcW1kIj9uEIhBtZ8z4ce42cPQHvAiv7Wyg8YlRgIf5IgkoWd7Kg17q7spjAgqzyYKUzo7XQpMO1lF7FvhRK6Rwj9ulwVa+VScC7wKLGHpnO+T/aiMNC3PAamccpsNyqVavUqTiBhcWK/FSkWSB7OolGaZTPKSfRKFnUXfHnaK1CV6eQUjmvvPKKPYYkoNFEowg8roG6jKSsGDVqlBk8eLAVeuUUe+YaSHVBXzQSprr7KQdoKQKL/tY82aKcbnVsCQS00JQAKaVDxD4lsCV0K/YlQNIhjYaAd4HlhNS3335bDxKCi52EkydPtlnOW7RokcnOQoQLY+Oe3LNnj5k+fbpp27atvTaC8JOUykE8UeqG2oKU/kFUuQzr/BwvlcOxlOZZu3atzeI+adIkW17npZdeMlOnTrUZ2MsVWDt27DCbNm2yGduTpr2QwAr3PtZCI/bhCIQbWfM+HHuNnD0B7wIr3y1Ei0AjsLJqCJevvvrKihBqDyKInCCh0PN7771nrWlYhMop9kzm9vXr15tp06adJbByFXsmuL9du3Z1tQGxpCHEKJVTbi3CESNG2HI49MnOzKRNAispuYafp4Wm4QyT9iD2Sck1/DyxbzhD9VA9BGpCYHXo0MEMGjTIuii7d+9uk53ilsPqdOjQIfPwww/bJ4bomTt3rq0niAiMugB53bkBsWAhzhBZuBupORi1YEUFVjTzO/URW2UPAAAgAElEQVQDeY3jsaq5GoPlCCx3TQMGDLACqyFxZBJY4d6oWmjEPhyBcCNr3odjr5GzJ+BdYBWKwSInFi6trC1YCCxEFfFWWLQQJgS6I5L4xzURw1SOBWvVqlVWINEv7r58AguXIKKNOClcilwLAfYnTpyw7kn+Xo7AYpwxY8aYRYsW2X769euXeNZIYCVG1+ATtdA0GGHiDsQ+MboGnyj2DUaoDqqIgHeBlS8GCyatW7e2LrosgtvdM4inadiwYYPZuHGjjYnCZZgkBotA/QULFpgJEyZYcRQXWPEYrE8//dSKuMWLF5trr73W3HjjjTaGC8GJBaxcgUWQ+969e+tiuNg0QAA91ixcnfxMzBkZ9Zs2bZq39qMEVrh3qhYasQ9HINzImvfh2Gvk7Al4F1jZ30LhEeMC6/Tp01boYLHCerR///6ydhFOnDjRWsEQOPHWt29f615EYGGlwxUY3UXIWLyGVatnz542yJ4YrD59+tg+t27dmvNmnCuRF52lDHfjmjVr7E5FxNvy5cttsHyvXr1sfBZ/e+2110y3bt3M0KFDc/ZbisBSmoZ0ZrQWmnS4ltKr2JdCKZ1jxD4druq1MgmkIrCIO1q9erWNUWLn4MyZM63VCCGBtaaaWzSmKnov3Ou2bduswIrGYFXyvRYTWIir/xnf3HRvrzqSvp+jFhrfREvvT+xLZ+X7SLH3TVT9VTIB7wILC9Hzzz9v45Nwha1cudJaU9jJR5oCfq7mUjmNSWCpVE64t6YWGrEPRyDcyJr34dhr5OwJeBdYpGPADcbOPJdA0+3Sww3Gz1kGuWePtHpGlMAK96y00Ih9OALhRta8D8deI2dPwLvAIsCaWn+33HKL6dq1q40tQlTt3r3b5pwiyL2aLVjZP6L0RpTASo9tsZ610BQjlN7rYp8e22I9i30xQnq9MRHwLrCAw666+fPn20BydrK1adPGYNl68MEHzdVXX92Y+FX1vUhghXt8WmjEPhyBcCNr3odjr5GzJ5CKwOI2fv75Z7vTjnxPWKzYzcbON7XKISCBFe5ZaKER+3AEwo2seR+OvUbOnkBqAiv7W9GI5RKQwCqXmL/jtdD4Y1luT2JfLjF/x4u9P5bqqfIJeBdYuAJnz55tcz3FGzmhZs2alVmQezwH1tGjR2182PDhw03//v0bVGam8h9t8StUmobijNI6QgtNWmSL9yv2xRmldYTYp0VW/VYigVQEVqXsFowKLILvqUVIiRxKzDSkhl8lPsgk11RMYNGnEo0mIVv8HC00xRmldYTYp0W2eL9iX5yRjmg8BGpCYGGxIvknOawoTUPwPWVyKJvzxhtvmJ9++skmQSWz+wUXXGCzpZMoNdrIuE6w/rvvvmumTZtm48o4f8+ePXW7JMmg/u2339pkquyc3LRp01n9UDCacbgel7Ji8+bN9jpIyEqLClQsgu53Sg3lu+YkU7IUgUW/a55skaR7nVOAgBaacNND7MU+HAGNXEsEGr3Aovg0dfkQQtOnTzdt27a1z/ezzz6z5WUQXC1btrQFmW+66SYzcOBAK7BoFHKmud+JWXKFmy+//HKb74vagoim5557zowbN84G81PC5uDBg4aagYg5l+Xd5QOLiiYy3c+ZM8futnziiScKCixcnPmuOcmklcBKQs3POVrk/XBM0ovYJ6Hm5xyx98NRvVQHgVQEViXFYJFBHqsUFitycPEzjV2Op06dqvsdixViB1GVT2DhWly2bJlp37696d27t81Yj2ii5uCWLVtslnoEFdnsEUyMhSuykMAiN9jhw4dtXULEXiELFkIx3zUnmW4SWEmo+TlHC40fjkl6Efsk1PycI/Z+OKqX6iDgXWBV0m27GKxBgwbZ+Kvu3btbAYXoQQBRDBk3HmKLhhuwkMDitY8//ti66XApkobigQcesBarQ4cOWbGVq+UTWIyHa3Ds2LH2Wtz5cYHqNgfglsx3zUm4S2AloebnHC00fjgm6UXsk1Dzc47Y++GoXqqDgHeB9d1331mx0aVLlzprzueff246dOhgWrTINpYnGuTONfD7fffdZwPdeaNjPULUtGrVyr7GNRYTWCdPnrSuwePHj1tBdt1111kLFf2VY8EiESt5wbCE0YeLsypkwdq1a1fea04y3SSwklDzc44WGj8ck/Qi9kmo+TlH7P1wVC/VQcCrwELEYCkiDun+++835513nrUOLV682MZA4aJDeGXV4mkasDxt3LjRzJgxw3z44YcGwYLAIhnqggULrNgpJrC4dqxIW7duNY8//rjBuvT111/Xi8Fav369vV9cfjDIZcHCSkVNRgLmCbIvRWDRT75rZpckljnG42fciVjpmjZtav+Wq0lgZTUTzx5HC43YhyMQbmTN+3DsNXL2BLwJLHboIa4IEr/hhhvOuhN2yvEPkZVvwfd9+3GBRWwUYo84qTvvvNPGU23fvt3GVPGP68Llly8GywW9E2+F0Jk4cWJduoedO3ea+C5CxBctl8B66qmnbFB8z549bRmhUgRWs2bN7Bjxa8YqRzzYxRdfbHr16mWPwZqGEETsDh06NLHAUpoG37Pyf/vTQpMO11J6FftSKKVzjNinw1W9ViYBbwIrKhKwzMRbsdcrE8/ZV4VFbtGiRYYdhVi8qrkVs2Ahrv5nfHPTvX2Tar7Nirx2LTThHovYi304Ahq5lgh4E1guNgnL0GWXXXYWwwMHDtgUA1iwSItQjY0i1qRpIDXD+PHjrSWsmptK5YR7elrkxT4cgXAja96HY6+RsyfgTWBx6W+++aaNTSKRJiLLpSxAXJFYs2/fvmbEiBHZ36VGzElAAivcxNBCI/bhCIQbWfM+HHuNnD0BrwKLpJ7EWRH7Q+C4a1isiF/69a9/bXNNqVUGAQmscM9BC43YhyMQbmTN+3DsNXL2BLwKrOwvXyM2hIAEVkPoNexcLTQN49eQs8W+IfQadq7YN4yfzq4uAhJY1fW8vF6tBJZXnGV1poWmLFxeDxZ7rzjL6kzsy8Klg6ucQKMVWOz2oz4gtQdJp5CrkRSVuDHyRxGcX2tNuwjDPXEtNGIfjkC4kTXvw7HXyNkTaLQCi8B6BBbZ0n/729+a1q1b19Hdv3+/eeGFF2wSVBd4TxmaWmvFBBY8lAcrnVmhhSYdrqX0KvalUErnGLFPh6t6rUwCjVZgrVu3zmZYp4gywfUuZxUlbkjEedttt5nLL7/8rKdCklEKP7tGORxqGT7zzDNm2LBhtqwNAfyka7jrrrvqssC7413dQHKBkWCUDPHx1/jdJRblODYGUJNw5syZ9tDoa9H8YYhEstFzLNnfqYfIjk1XwLrcKVaKwKLPNU9mW+Ko3PuoxuO10IR7amIv9uEIaORaItAoBZbLKk8G8yNHjhjyVz344IPWFciHK5nQqZfIa506dbL1CalDSCO7O6InXjIH4XX48GHbD2VwEGFTpkyxGd1dHUKEV1QcRWsURl+Liih2Vc6ZM8eWtXniiScKCqyjR4/aXGKU4GFnJiLvpptustnzkzQJrCTU/JyjRd4PxyS9iH0San7OEXs/HNVLdRBolALrs88+MytXrrR1/hA2uAMpHdOuXTsrjN5//337GvFZa9asMdRQRCxRKidf0WeXKJV+sI4hjG6//fZ6ZXDi2eqjJXLylcOh4DTCDUsbwqmQBYv6gqdOnaqzWHEvXIcr4VPulJPAKpeYv+O10PhjWW5PYl8uMX/Hi70/luqp8gk0SoG1atUqaxEiuJ04q3nz5pn+/ftbSw8C6pJLLjG4/mjffPON/RviBhfcwoULrRuwX79+9WoS0g/uPmK2+JAYM2aMueKKKwx1CbGIUTQ6LrDyveZEFNeAu2/s2LE2dxh90CgEzXW55tyOxIlx3KZNm+x90ehDAqvy32jxK9RCE+6Zib3YhyOgkWuJQKMTWFisKKSMVSjarr76amul+utf/2oomuwEFm5CagtOnjzZWrDmz59vLVOIp3jRZ6xN69evNwiehx56yCB4OIYEq/QXF1j5XuO6GIcAfGLDEHSlFHvGHck1IMRatWpVz9qWZNLKgpWEmp9ztMj74ZikF7FPQs3POWLvh6N6qQ4CjU5g7dixw7z++uv1dg7i3sMyhZXq22+/Na+++qr9GRchgovYJkQLZX4QMNRLdOKJx+gsRATNI96Ie+JvxHohlAYMGGD/RQUW4infa85KRawXrkoC1ksRWLgcEVlcK0ISixoCjWv5/vvvbYwZIpGfcSdixWvatKn9W64mgRXuTaqFRuzDEQg3suZ9OPYaOXsCjUpgnTlzxgapIy6wQrl2+vRpK2Cojzhy5Mh6O/F69eplCzfjkmOnIKIp3oi7wsrEa88//7x1D9IXfZJLi9fZyRcVWLgp871G/wi1cePGmZ49e9Y7j9fy7SLE8sYOSFyS7du3t/8QTwTpc10XX3yx4X44hmvCnditWzdDsH9SgaU0Dem8KbXQpMO1lF7FvhRK6Rwj9ulwVa+VSaBRCayGIGanIS495/pzfSF2rr/+eiuwdu7cad5++21rQcpnFWrINWR9bjELFuLqf8Y3N93bq36k72ejhcY30dL7E/vSWfk+Uux9E1V/lUxAAuv/PJ1iAmvbtm1m79691jJEfFZjaCqVE+4paqER+3AEwo2seR+OvUbOnoAEVvbMK2ZECaxwj0ILjdiHIxBuZM37cOw1cvYEJLCyZ14xI0pghXsUWmjEPhyBcCNr3odjr5GzJyCBlT3zihlRAivco9BCI/bhCIQbWfM+HHuNnD0BCazsmVfMiBJY4R6FFhqxD0cg3Mia9+HYa+TsCUhgZc+8YkaUwAr3KLTQiH04AuFG1rwPx14jZ0+gZgQWxZ1ffPFFs2/fPpt5nUbZG1eeJnv04UcslqahlCtUKodSKJ19jBaaZNx8nCX2Pigm60Psk3HTWdVJoCYEFpnNSSLao0cPm2j03HPPtTmvEF0SWKMaPHOVjLR8hFpoymfm6wyx90Wy/H7EvnxmOqN6CdSEwNq/f79ZsmSJLUtDHUFaVGBFaw5SNofi0MOHDzcffvihzdhOKRqKK//pT3+yRaMpFu2SktIXWdQ5xtUvdMItV78IvK5du9bL1r5582Zb9HnmzJn22vJlcqcY9YYNG+yxlNfp06ePuffee20W+STNhwXLjbvmyRZJLqFmz9FCE+7Ri73YhyOgkWuJgATWww/XFXVGVCHEEFAIIQQWxZ0RZtT+Q0hh8aIETjkCK94v9RCdiGrSpImZM2eOrRv4xBNPFBRYiL/ly5fbOootW7Y0c+fOtXURBw4cmGjOSmAlwublJC3yXjAm6kTsE2HzcpLYe8GoTqqEQE0ILKxPFF7u3LlzThehszRR4BlRRbFnrEIIIQoqU6vwiy++MB999JEVWPxcjsCK9xutWUhx6cOHD5tjx45Z4VTIgkWNxVOnTtVZrFavXm0QaK4YdblzTgKrXGL+jtdC449luT2JfbnE/B0v9v5YqqfKJ1ATAovHgFjCArVnz566p+KC3BFLTqxQCgfXm2sUj27btq3BzdivXz9bkzBaVofjCrkIc/XrBNbo0aOtu2/s2LG2MLOLB5s9e7YtPu0abs1Zs2YZhBrHbdq0ybosafQhgVX5b7T4FWqhCffMxF7swxHQyLVEoGYEFhYirFjjxo0zV155Zc4YrIsvvtisWbPGTJ061Yoq2u7du83KlSttYDziC7FTjsCij3i/CCyupXnz5qZ3795WtDmXYSEL1q5duwwWL4RYq1at7DkdOnSQwKrCd6wW+XAPTezFPhwBjVxLBGpCYJ05c8bGLtFw951zzjk5BRZxVxxHrBNuwvPOO8+wA5EYKUTSgw8+aM8tV2DF+z158qTBSnXhhRfa+C4C1ksRWB988IFBZCGwiAnDfYlAw4LFdXJt7ppxJxLX1bRpU/u3XE0uwnBvdS3yYh+OQLiRNe/DsdfI2ROoCYG1d+9e8/LLL5vJkyebNm3aWMr5dhEiVNgteNVVV9l4LdqiRYusexAxQ0Ngkfbhhx9+yPnEoq5HDnACyPVLgs+nn37aWtN69uxpojFZhSxYzZo1M0uXLjXbt2837du3t/8QT/fdd591UyICe/XqZY/B2oY7sVu3bmbo0KGpCiylaSj/jauFpnxmvs4Qe18ky+9H7MtnpjOql0BNCKyGPJ6DBw9acYb1ijQJjan5sGAp0WiyGaGFJhk3H2eJvQ+KyfoQ+2TcdFZ1EpDAKvDcsHKtW7fOTJw40WZ9b2xNpXLCPVEtNGIfjkC4kTXvw7HXyNkTkMDKnnnFjCiBFe5RaKER+3AEwo2seR+OvUbOnoAEVvbMK2ZECaxwj0ILjdiHIxBuZM37cOw1cvYEJLCyZ14xI0pghXsUWmjEPhyBcCNr3odjr5GzJyCBlT3zihlRAivco9BCI/bhCIQbWfM+HHuNnD0BCazsmVfMiH/84x/N7373u4q5nlq6kAMHDthC4mrZExD77Jm7EcU+HHuNnD0BCazsmWtEERABERABERCBRk5AAquRP2DdngiIgAiIgAiIQPYEJLCyZ64RRUAEREAEREAEGjkBCaxG/oB1eyIgAiIgAiIgAtkTkMDKnrlGFAEREAEREAERaOQEJLAa+QPW7YmACIiACIiACGRPQAIre+bBR9y+fbtZtmyZ+e6778wVV1xhHn74YXPRRRcFv67GeAFnzpwxR48eNe+884755JNPzKRJkyxz2vfff29efPFFw/No1qyZGTVqlBk8eLA555xzGiOKzO/p9OnT5vXXX7fs+blXr15m/Pjxtmi72Kf7OOLs+/TpY+69915zwQUXiH266NV7BRGQwKqgh5HFpXz77bdm3rx5Zvjw4ebaa681b7zxhjl06JAVWeeee24Wl1BTY+zbt8+sXLnS9OjRw5Bk8YEHHqgTWBQSR3Q9+uijhueycOFCKwC6du1aU4zSull4b9y40UyePNmcf/75ZunSpaZ58+a2eLvYp0X9f/vNxb59+/bmN7/5jdini169VxABCawKehhZXMru3bvN3/72N/PYY4/ZRWf//v3WmjV16lT7zV4tHQL/+c9/zLPPPmu/xWPB4hv+ggULTL9+/ew/2gsvvGA6dOhgxa9awwm8++67pmXLlgbrCe2DDz4w27ZtsyJX7BvOt1APBw8etC9feuml9n8+c/giJ/bpclfvlUVAAquynkfqV8Mis379ejNt2jQrsFj4//znP1sL1oUXXpj6+LU6QFxg/fDDD2bu3LlmyJAh5rrrrqtbhPiBb/lqfgngquWLBFaUG2+8Uez94i3Y28mTJ838+fPNwIEDrdjVvM8QvoYKSkACKyj+7AeXwMqeOSNKYIXh7kbdsmWL+cc//mGmTJliXeFa5NN/Hu5LxN69e80NN9xgJkyYYH755RexTx+9RqgQAhJYFfIgsroMCaysSNcfRwIrDHdG/fzzz81LL71kNxh06tTJyHqY7bP48ccfLX8s5CNGjJDAyha/RgtIQAIrIPwQQysGKwT1sy1YisHK5jmwg/P55583d911l+nSpYsdVOzTZ4/VihAEF4PlvtgR+8lmA8Uepv8MNEJ4AhJY4Z9BplfAbrVnnnnGDBs2zH7IaRdhNvjjFixGZScbKRpYdE6cOKFdhJ4fBeKKYPahQ4fWbSRwQ4i9Z9ix7jZs2GA3FTC3zzvvPBv/huC65557NO/TRa/eK4iABFYFPYysLmXnzp32WyRiS3mwsqGeS2DhOlm+fLkhPkh5sPw/B3aurV69ul7HLPIzZsywuzXF3j9z1+PPP/9sc5CRJoO4q2geLM379Lir58oiIIFVWc9DVyMCIiACIiACItAICEhgNYKHqFsQAREQAREQARGoLAISWJX1PHQ1IiAC/38758EjxbFF4QsGk4MMIudkMBlEzlFgosFgckZC8HuQkMg552SywAgbAcaAjMk555zD01dSrXqbntkBdux5M6clxO5OT3Xdr6r3njn39oqACIiACKQBAQmsNFhEhSACIiACIiACIpBaBCSwUms9NBsREAEREAEREIE0ICCBlQaLqBBEQAREQAREQARSi4AEVmqth2YjAiIgAiIgAiKQBgQksNJgERWCCIiACIiACIhAahGQwEqt9dBsREAEREAEREAE0oCABFYaLKJCEAEREAEREAERSC0CEliptR6ajQiIgAiIgAiIQBoQkMBKg0VUCCIgAiIgAiIgAqlFQAIrtdZDsxEBERABERABEUgDAhJYabCICkEEREAEREAERCC1CEhgpdZ6aDYiIAIiIAIiIAJpQEACKw0WUSGIgAiIgAiIgAikFgEJrNRaD81GBERABERABEQgDQhIYKXBIioEERABERABERCB1CIggZVa66HZiIAIiIAIiIAIpAEBCaw0WESFIAIiIAIiIAIikFoEJLBSaz00GxEQAREQAREQgTQgIIGVBouYCiF8/PjRjh49alu3brXHjx9biRIlbMCAAVa/fn3LkydPKkxRcxABERABERCBf42ABNa/hjq9L3TixAn79ddfbfjw4VahQgW7ePGiLV++3H1fvXr19A5e0YmACIiACIhAiIAElrbEVxN4+/atzZs3z5o0aWItWrTIGm/z5s1WtGhR9/Pp06fbo0ePsl4rWbKkTZs2zTldf//9t61evdpevHhhbdu2tT59+tg333xjixcvtkaNGlnDhg3d+4LfB7++f/++zZw5072Pc7kOr1+5csWKFCligwcPdk4ax86dO2379u1Z86hWrZpNmDDB7ty5414bMWKEFShQwH199uxZ9xrfHzp0yDZt2mRv3rxxY/Xr18+WLFlily5dysavZ8+eVqdOnayxChYsmPU6zt7s2bPt559/tipVqmR735kzZ2zlypX25MkT99rIkSMNRjBZtWqVnTx50goXLmx9+/a1pk2buvNiMeU6GzZsMK597tw5N86oUaOsUqVKhtMI7zVr1rix69WrZz/99JMVL148G5u8efNa5cqV7ZdffrHSpUsba4w7+ccff1i+fPmsc+fO1qlTJ8d67ty5bl5169Z13MuWLWvdu3e3/fv32/Hjx238+PFWqFAh99qxY8ey4h49erRbr/fv39uWLVvs999/t2+//daGDBniGBMH74EF+yT4vd8P/rU///zTduzYYVOmTHFjwIw4P3z44K7HujCnLz2C++3y5cu2bNkyGzZsmPswEcWF/ct8w2vkY461f1n7YMzsYWKZOHFi3Hslav8cPnw4214ndvY7+2/WrFlZ9yP7ivXs0KGDu++Ib8WKFXbv3j23Z4YOHerWVIcIiMDnEZDA+jxeOjuCAMl+zpw5NmjQoE+EA6fHS5S8F6eLRF6qVClbsGCBNW7c2Nq0aZOQwGrQoIGtW7fODh486BLxDz/8kJXke/ToYSReEjcJikSCcHr16pUTBCQvL6qCAuvhw4dOCH333XdOYN28edPWrl3rxBdzRAwiSH788cdPhB8/CI6biMBCICJQKanWqFHDdu3aZbdu3XJMEEIciMTbt2+7xM7XzC2W+ID3okWLbODAgU70MN6pU6ds0qRJdvfuXScMSZoIqG3bttmDBw8cuz179rhrIUQQPVwLAdGlS5cswTl27Fh7/fq1Gx8x3Lx5cyek/vnnHxs3bpxLzCRjfo7w6t+/v9WqVcsJNGJs3bq1E1VBgbF79267cOGCE4E3btxwMSNEYJeIwEIMIrCZ19SpU92aIxKIKX/+/G7uPq4vvYH9fImFPdqqVSv3wcEL8SgurAPn4uIiUqM+IIT3bzyBFeteQdBH7R/2K4IJdxmhC4+o+xH2GzdudEKYdWfvd+3a1cXHvfPXX3+5+wCRrEMERCBxAhJYibPSmTEIxHNmchJYJEMSPKKBg1/mOA8kg0QcLJwNHAT6vBBlJKyXL18614nk4t0skjfnBpNtlMDClSDZ8F4SGklq3759zrlClHEgFt69e5eVcMLzZFwcAoQc8/KOFF9HOVjEzD9EBdclySEW+Dd//nznlJQrV85dGxeNA7chnsAKuh4wQAAjqnDCnj59msUbl8KPwxyC7l7FihWdMMWxQiwhtBBsHDh6rBNzhgfzRHTwszJlyjhez58/d9chJlgwB+YdFFjff/+9EwcdO3Z0Y+OwId5I7mGxEcvBYi4IZIQx65yowAo7asSFqEOIhh1Gv8a4msSLC8T/8bg8e/Ys2xpFCazw/o0nsGLdK7h9UfsHQcSeixJYQWcNgYq45/5hHHgilhGnuJzE2KtXL6tZs6Z+B4qACHwGAQmsz4ClU6MJfI2DhWAIlo24gi/b4RTFKxGSWEgeJGwSuz+XJLh+/Xrn1pCwg+VIBAQJBZcmSmAhEg4cOOBKJr/99psTWMzDl72iCEQJLO+MUa6iVIqowfFCZIRLhJyLO+UdBn+NcHmIn/tzEXuJCizEDa4VMRNTMJagOKbMxMF5iAeEJoKjXbt2nwhDuDMWzgbnUDr0bhtjEDfizPffMYeFCxe6Ul3VqlWzxDOCIlxG4/2cR7k5VhmUc4if8ygN9u7d25UZYci1cUURk/7IjRIh+xTRMnnyZFc6i/pgEeRCzMzRi/uwwIravzhk7BH2IS7g+fPn3V5G9MW6V3A9cUHD+8fHnpODdfXqVbd2zJMHVYJ7MSyM9TtQBEQgcQISWImz0pkxCMTrwSIhkShiiQFKe0F3KHiJnBwsnB7+kRgoTSGwSFB84m7ZsqU1a9bMrl27lq2HhTFJbDgkYYFFAsOZIhn7ciICixKYLysyv0QcLC+wEB8+6SKscGfCAovXjxw5EulgIUqYAyUmjtxwsIK8ww6WF1j87xMzLhQOFcLLuxhBBwuXA1FAWYlSlO/XoT+N0hlOCNeh5MhaIXj92tauXfuTsf0eyKkHi/IbTiVlYe+KITIo31LShT2iNjdLhIgP+tqIC3coHpfr1687R5CYfbnTfwgg/qj9SxzsS9ad+HEPixUr5kqfse6VWPsnnoMVvB+DAhw3OeiGye3Y9ZAAAAO+SURBVMHSr30R+HICElhfzk7vDBDwTxEiBujboa/DP0UYr1+IX+iII/qNcDNI0JTG+ASfk8A6ffq0c1BwvPy5OCYke0oaiC16SBBIND9zIL4oh3BeWGBR1qNMxVxIjl4khXuwcHZwwehx8k5K0GkLjusdLGJCoEQ5WOEeLJwh+NG7Q38Zx9f2YPmGfUppifRgISJx7hBHXDtWrxEiFjGDQ4eQQEQhsCg3UQ6l5wonivcTJw3s4QcYcJ7ovfI9Q/RkIYARufF6sHC3KLGxBxCN/lxEAXuK+dAzl5sCi/2BqGJP83AA/W2wDfdgwWXv3r1ujyH6wjEz16j96x/o8LdW0MWMda+wz4M9WH7/ED/rl5ODxV5jrSn3IljVg6Vf7SKQOwQksHKHY8aP4v8OFg4LvSfBv4NFCTFWosRtoCzB++jZCT5BF9Ujw/mIJZqz+YROksNJCIoxyoU8kUfSJVHT8IxI4M9I4AT5vqCwwFq6dKmNGTPGypcvn018RT1FiAvlm36/tgeLzfMlTxHm1OTOGlD++ZKnCIO9Y7w/1lOE/DkO+r0QGHBjTr4ESWJnnWiG90IxeKP4fifOp4zKU28ciDOcp3APU7gHa8aMGU4sI3qCr1EyRJz5hxByU2AhgBA6CPVu3bo5NzTqKULKkwhPepl8P1e4RBhr/wYZBQVWvHsl1v4JOpHBJvdg6ZV14IGQ9u3bu3tJTxFm/K9zAcglAhJYuQRSwySfQLhklPwr/n9eIap367+MJOygMJdgWSrcUP5fzlXXFgEREIHcIiCBlVskNU7SCUhgJYZYAisxTjpLBERABJJJQAIrmXQ1tgiIgAiIgAiIQEYSkMDKyGVX0CIgAiIgAiIgAskkIIGVTLoaWwREQAREQAREICMJSGBl5LIraBEQAREQAREQgWQSkMBKJl2NLQIiIAIiIAIikJEEJLAyctkVtAiIgAiIgAiIQDIJSGAlk67GFgEREAEREAERyEgCElgZuewKWgREQAREQAREIJkEJLCSSVdji4AIiIAIiIAIZCQBCayMXHYFLQIiIAIiIAIikEwCEljJpKuxRUAEREAEREAEMpKABFZGLruCFgEREAEREAERSCYBCaxk0tXYIiACIiACIiACGUlAAisjl11Bi4AIiIAIiIAIJJOABFYy6WpsERABERABERCBjCQggZWRy66gRUAEREAEREAEkklAAiuZdDW2CIiACIiACIhARhKQwMrIZVfQIiACIiACIiACySQggZVMuhpbBERABERABEQgIwn8D169EHWt7i1GAAAAAElFTkSuQmCC"/>
          <p:cNvSpPr>
            <a:spLocks noChangeAspect="1" noChangeArrowheads="1"/>
          </p:cNvSpPr>
          <p:nvPr/>
        </p:nvSpPr>
        <p:spPr bwMode="auto">
          <a:xfrm>
            <a:off x="3178175" y="25336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39947" name="AutoShape 6" descr="data:image/png;base64,iVBORw0KGgoAAAANSUhEUgAAAlgAAAFzCAYAAADi5Xe0AAAgAElEQVR4Xuy967cVxdW3XSKChoMCCqIgAionFZAbjQJyCgieEBDPIqfkRvn4fnPcY7zj/SNINCgYICIggoKaYJAIRDESBBRUBMSACIhgBPEE8o6r7qf207tZx97VXWvt9asxGOy9V3dV99W1Vv3WnLPmPOfMmTNnjJoIiIAIiIAIiIAIiIA3AudIYHljqY5EQAREQAREQAREwBKQwNJEEAEREAEREAEREAHPBCSwPANVdyIgAiIgAiIgAiIggaU5IAIiIAIiIAIiIAKeCUhgeQaq7kRABERABERABERAAktzQAREQAREQAREQAQ8E5DA8gxU3YmACIiACIiACIiABJbmgAiIgAiIgAiIgAh4JiCB5RmouhMBERABERABERABCSzNAREQAREQAREQARHwTEACyzNQdScCIiACIiACIiACEliaAyIgAiIgAiIgAiLgmYAElmeg6k4EREAEREAEREAEJLA0B0RABERABERABETAMwEJLM9A1Z0IiIAIiIAIiIAISGBpDoiACIiACIiACIiAZwISWJ6BqjsREAEREAEREAERkMDSHBABERABERABERABzwQksDwDVXciIAIiIAIiIAIiIIGlOSACIiACIiACIiACngmkIrDOnDljdu/ebf7yl7+YAwcOmFOnTpnzzjvP9OnTx4waNcpccsklnm9D3YmACIiACIiACIhA5RDwLrBOnz5t/vrXv5q33nrLNG/e3HTv3t2cf/755uuvvzb//ve/TbNmzcx9991nrr322sqhoCsRAREQAREQAREQAY8EvAuszZs3m6VLl5orrrjCPPbYY+ZXv/pV3eXu2bPHzJ8/37Rs2dL893//t2nVqpXHW1FXIiACIiACIiACIlAZBLwKrO+//97MmTPHHD161Pzud78zl112Wb27xHW4cuVK849//MNasQYMGGD+85//mNmzZ5tvvvkmL5HRo0eb3/zmN3WvYyWjj/Xr19vzcT9ed9115vbbbzetW7euO+7Pf/6z+eSTT8yMGTOs4HPNjXnRRReZadOmWQtbrr9xPNe8fPlys3HjRhO/jq+++sq88cYbZvv27ebnn382F1xwgenbt6+9DvqMNqx3zzzzjPnhhx/Ouk+uY9asWebCCy9MdB0//vijWb16tfnXv/5lTp48eRaPQmO7i+G6H374YWtl5Dp79Ohhfy/U8vHNdc63335rXnvtNfPBBx9YVghvnj9MsXS6xmtvv/222bBhg2XRtGlT07VrV3P33XebDh06nPUMS503XOvevXvNQw89ZNatW2fnBfMId/W4cePM1VdffdZcxc39+uuvmy+++MLOg3bt2tnrhdU555xTb55t3bq13vlNmjQxF198sbn11lvtfZ577rll3SMcuOaPPvrI3HXXXWbw4MH2/FzzlGtbs2aNnYs33HCDuffee+vG+/jjj82f/vQne6/xFp/PvB6fS7meU6E58re//c3OxUcffdS+J2n55gnXxheuTp061b0POf7QoUPmlVdeMZ999pkNL4i2K6+8st6xaX2M5rtHPtv4jOOzbvLkyaZbt272EkqdtxzLZ8DcuXPtfMzVkrLLx7nQ82KO875kjtMuv/xy+/mF5yHair1/eV8vWLCg4ONw843rLOf94kJOSnkvpjUf1K8IJCHgVWDt37/ffvjwgTllyhS70McbH6ovvfSS+fWvf21GjBhRt2DwQXrVVVfVW4hYPPkAiC4ELBQvvviief/9980111xj+MDlg2rnzp12Afztb39rECyFPtjLEVi7du0yzz33nPnpp5/qXcfnn39u5s2bZ8dhUevYsaMVWtwfggDrXVRkuQ85RJj7UOZe6B8RUUxg5bsOPuhZQFmMOnfubOPcuDauo02bNpYH18H5bpFFwBAbN3z4cMuMxrGwTENguUXp2LFjdc+M6+M6HSu4sPAsXrzY7Nixw4qp/v372+vkd+bS1KlTTZcuXez1umdY6rzhQ33btm0G4YOoYiE5fvy45YL4YVHr2bNn3XRFvPOBDrt+/frZ8zifcYkjHDlyZJ3Iom+u0fH85ZdfLEdEHPc+bNgwu2i5xbXUe3TcED08R+ZYrrnL/GfB5stF3DLsFj6+7HA+7bvvvjOffvqpvYfoFxc3l/bt22d69+5tvyAxp/mdOevmtA+BxTUg5FnYo6Lpyy+/tJ8h3PP1119vPxNgz7Uh3Nq3bx9MYPF5xHuNefzAAw/UzZdy5m1UYDG3+SJD2ASNe+dvxQRWPnblCqwtW7aYJUuWmLZt21rWJ06csHOcz7oHH3ywTiCX8v7lefEZ5MTm3//+d/tlj89u3ts05t+ll15qBXep7xfOK+e9mGQR1DkikBYBrwLLfZjfdNNNZuLEiSVdcz7LESe7/qIC65///KdZsWKFmTBhgrUMOEuCc00OGTKkbjFrqAWLD04+UBF5tOh18A0bkYC1wAkmZ6F755137GIUXbDdooQlgn6iH7R8cBcSWIWuA4sBlov4op+Lh3sghSxPvgUWog6XMR/cWC0RKzRYce38c9ZMrFZYOBHfWKyc1ceJWRYChAYf2OXOGyewEBQICxZtmltkWOQRcAg5t8jjysbC6QS7EyB8kZg+fboVh7R8PHmuWGcRr85SWs49uvfAokWLrLBkTrGQ0aezvsIRcYXVhzG4j2jL9R5yzxjrmhNY9IMl491337XjOAtGrufkQ2C9+eabNlaT/qMCa9WqVXZB5fPjxhtvrLuVQs+7pA+aMg+K36N79vw9Oo/pttxn6ixYCHGs6+6LWKnWv3zsyhFYWN+ffvpp+9k1adKkui/DxMoicLFc8l5D/JX6/nWI3f1FP9ei+Mt5v5T7XizzMetwEUiVQCoCK5frId9dlLNQYobHmsQ3I9780fgu1w/WCWc9a6jA4oOTD3y+RWMhK+W+3IIW/RbKvSPSWAixcrhFLdcHUS4e+a7Dnc83WiwXUfcof8Nk36JFC3P//ffXfUsuJAh4zbfA4kP2D3/4g7WUOQHj5gKi4Pnnn7eLOWzhg3Vg5syZdZY1J8aWLVtmXaBOuJYzbwrdM3MKSyQf5DDkG7YTrU74Recu37zh+l//9V91XyJyzTP6RawgWjh2/PjxVhyVc4/u3ukDt+Ztt91mv1REBRauQV6LC2x3zaUKLKwXTz31lHVrMnejLk03J3CNInwaKrDcoolIZH4wphOgL7zwgrVuIGCdtZJ7KVVglRJyQH/OJZ7vcyl6j1irsJrj1hozZozhS5z7Yufeg6XOW8bj8wsRg5h3983fSxFYhdiVI7D4TMFCy/hxdyD9YNnl/YD4K+X9yxeihgisXO8XGJf7Xkx1tVTnIlAmgaoSWKV8eEa/DTdEYCFQ+BDkwx8XIB/8cYGFQGCBwxXEN9xoiwusXAtdKQKr0HXkEpWlPP9SLFjxWLFcsTilxGDFF+diQhsrFR/6zm0SFwpjx461ItWXwKJ/XE88R2JqcLFyXwhqRDzu7mhz40avM1dMiTsHay4xVNxPrnOjfbs54u7RvcaC/Oyzz1pXXa7GF4C4eHXHYaFDxEbnYy4LVpI4vVzxhG7cfG4uXLO4SFnAEbCEC0RjIRHRuK3YZYyVmi8I5QgsFmqeHW6uQs25xIsJrOg93nLLLTZeLxp/l+SZ5pu7xQRWMXZ8GSQ2Ffa4eF3LJYgLzVnOQ1hhXaPhynXiupTPl1IsWPEYrFzvF/5W7nuxlOvTMSKQFYFUBBauhzvvvLOkeyhnoXTHsvvQBf3GB8Gtg9mbb+BJBRYWMD6sPvzwQ/shw7hYLaICy7mtWDgHDRpk3RwsFLgNsbbkE1iY4wcOHGgvu5jAKnYdjgff9IsFpEc5lSKwiIFiQXHXScwb90wwOFYkvn2XI7Ci7qhcE6OY5SwuUMuZN+6DOteGB16LLmzcH1amfO6NXOPGY0qizBBFWJcQhfxcaANBLhFOX5yHwGIzAIKP+2DeYXlwcS9YG3Lll8u1aBcSWPRJPE6uFo/Ti84RdzzvGe4jn8CCHy5P4i95H0StcSzquJSdtRL3YbxlHeSOO5oNMjB3bjMXt8i1lTtvOcfNIWLcotbCYgKrGDvmAvOEWCesblwnPNkoAXNEl/ucYM4Sh4c13YnYKGs+PxHuR44csXO22Ps3em4pAisag5Xv/eIsvuW8F0tadHSQCGREwKvAckHuxKbE3QzufvIFuUe/xbpjy1lUc/FKKrCGDh1qP5BuvvlmG8/FohEVWM5ViQUrvrDlcxFikiduK7rwFBNYxa4jTQtWfBchH9QLFy60rk63K7McgVXsG3AxS4CzxDiR61NgubifUixYueKq8nGIux9ZrBEU+ax08XtkTtMHcYCkOOH6WDyjooTYNgQJGwIQ71HXHgKFeYw4iFrjCgmsUnaPJnUREjiNtZDGHGKDQlxg8Rp/JxSA4H2EKbxCB7kT+wnn6BeMqFgq55kePHjQxj8hYKJfjAoJrFLY8bzXrl1rGRPfFW9Rt2gp792ogCz2/i1XYOX6spPLXV/IgpXrvZjRuqlhRKAkAl4FVrE0DVyRW8ziaRpKEVgudoF4h1xpIOJ3nERgYRnABcCHlduRFRd6bFn+/e9/b2OeojEUjP/ee+/ZoNC4BYv75kM6GltSSGCVch2FYrB4jQ9b+uHbZ3RHZykWrFwLbXwBKOVDulAMFiKJa3Q7BsuJT/IlsNKKwXJzMcqIHXDl3CN9uM0KbJh45JFH7E6vqCjhGPrkyw0CLLqxgnnKQs4ciMYs5hJYWCqIwcJKFo/ni7+vkgosLEFOKHKd+Z6hS9+AJc2JxlJjsEr61CvhoPg98gUD1yauLWLhsMA5y0u5z9TFY/IFym14oa9CAqtUdvTDc8fa7FJc8D+bR6LvaT6PiN3D08DnQ75W6vuXL6OulWLBymdNjn+mKAarhMmqQyqWgFeBxV26b3qY8uOJRp1bLZpotNyF0n0IsRstuvuFhfLVV1+1ZnDSN9CSCCw+ULAC0DexV7S4wHIfIIcPH7bfxF2cDjtz+LBlJ05UYLlt1QjExx9/vG5XWiGBVcp1uA/lXLsI3e44XKkuRUCuRT+aH4zX8y2eSS1YhXYREvfE84Q1wdtuNxbXfMcdd9Tt9PO5izAeDF5oFyF5yRDEzFdaubsIc4m3cu6RNBIIJBZMZzXM9X5xggShynHO5ePGYiGPzoFcAss9JwQduyzh5HZaMm+xvpJugk0ASQSWi7nhfcumC95jue7FvSew8kTz14UWWDx/t8OOa4ymDCnnmbrdmogbBLPLFVZIYJXKLt8qk+t5ub/h9uRLIuKfxvURDsC9OhGZbxdh/P3bUIGV6/3igvpLfS9W7EqrC6tJAt4FFh/UfFsiVQEuEUzq5HkilwqxJHybzpXPqBQLllvkcNcRJMuHAh/YfODhKuHbPWkTcJdghcoVG+P6wIzOhwuLSa9evawrxiU8JdCZDz/nbskVG+M+VF05IL4l8s2UcenLubJwL/Jtkfsn/QC7yeI7kHKlaeBvpVyHW/RxpyBqEZjEYvAN0bkt+D/aSrFg5YvBiiayLMWCxbgujw6LJN+icSETg8E1Ey+HGI3nwSKnF4sPCy3PNl8erFLnDdfq8mDRN9YRcjDl6ptrdrl3EFccy7zdtGlTSXmwOJ856eLWosyiOZMK3aNbiCk5xfmFLDlO/MIU6wq73AgWpxYoLR5nw+KJ5RArEn3zhQS+PCe+IPBFwV0bx8KI5hJrJhVYLk+XixXLJZrcFzQ2B0TfK5UgsGDgLIouOWo58xaWBPXzOcHmmXjOsnwWLARWKezKEVhRdyKxb8xxYrb4rONzms9Qdoy6ecGGn2Lv33IEVr4YLL5MxZPllvNerMlVXDddsQS8Cyz3LSiaBZt4AD6IEDIsAATLulauBYvzcmVNZocNu45cMkWOK7ZThmNcFnV+RmCx+wirBQuMa7kElvumx1Zn7gGxxqLAeYyLOCBugm955K1B+PCB5ZLuuUU4HlDteJR6HfSTK/s2H1KIvHhGeccln4k+324yd38s1s7dWKrAYsx4Jmi+kWKpIpA+6r7M9WwRAFi0okHc5c4bd608A6xWSTK5Mz7b9BG+xTK5c89sxuD+4i7aUu7RJQ/ly4lLMkqf+e7bPTeEIHE9xF4VynLv5na0ioCbk3z5QEi4qgCIYnZCuvdtEoGFSIu61nLdC1yw2CFC47GNlSKwXKJjBKwTgVj6SnmmcCMInXlBEHp8h2o+gVUKu1zvc/eM8z2vXBnSmQ9YL/n8cBbMct6/+T7Xoitgvs/lfO+XXNeZ771YsSutLqwmCaQisKqFJG90vjG5JJ/Vct26zvIJlCMGy++9ss4oRYwUi5OprDvS1YiACIhA9RGQwJLAqr5Zm+CKJbDqQ5PASjCJdIoIiIAIlEFAAksCq4zpUr2HSmBJYFXv7NWVi4AIVCOBmhZY1fjAdM3JCNSSwEpGSGeJgAiIgAj4JCCB5ZOm+hIBERABERABERABY4wElqaBCIiACIiACIiACHgmIIHlGai6EwEREAEREAEREAEJLM0BERABERABERABEfBMQALLM1B1JwIiIAIiIAIiIAISWJoDIiACIiACIiACIuCZgASWZ6DqTgREQAREQAREQAQksDQHREAEREAEREAERMAzAQksz0DVnQiIgAiIgAiIgAhIYGkOiIAIiIAIiIAIiIBnAhJYnoGqOxEQAREQAREQARGQwKrhOfDHP/7R/O53v6thAuFu/cCBA+ayyy4LdwE1PLLYh3v4abA/8cMZc+qX0u7pol+dU9qBOkoEPBCQwPIAsVq7+K//+i+zadOmar38qr7uf/3rX2bAgAFVfQ/VevFiH+7J+Wa/+/Av5nfPfF/yDT02pJmZPOS8ko/XgSLQEAISWA2hV+XnSmCFe4C+F5pwd1J9I4t9uGfmm/2GT06b/3fZDyXf0OAe55r/b+L5RY//9ttvzfLly80nn3xij+3Vq5eZOHGi+dWvflX0XB0gAo6ABFYNzwUJrHAP3/dCE+5Oqm9ksQ/3zHyzT0Ng/fDDD+ZPf/qT6dSpk/nNb35jYb300kvm559/Ng8//LA599xzwwHUyFVFQAKrqh6X34uVwPLLs5zefC805Yxd68eKfbgZ4Jt9GgLr448/Nm+88YaZPn16ncXq0KFDZuXKlWbSpEnmvffeM6tXr64HcfTo0VaMnT592rz22mvmnXfeMc2aNbPH9+nTx/z73/82f/vb38xDDz1kzj///Hq///jjj+bPf/6zFW8XXnih2bx5sx1/5syZpnXr1mbDhg32959++sn2de+995oLLrjA/Oc//zGzZ88233zzTd21PProo+a6666z/V1//fX256+//trMmTPH3HHHHfZ3rHOLFi0ye/bsMS1atLCWuV9++cUsWLCg3j1ddNFFZtasWWbVqlV1fUUP4H7gwnWr5SYggVXDM0MCK9zD973QhLuT6htZ7MM9M9/s0xBYa9euNQTj5xMOCAuas25Ff3/zzTetcHnkkUdsH1i+ED2IqFIEVpMmTawY4vgnnnjCHD161Loq6a9ly5Zm7ty55qabbjIDBw60Amv+/PnmwQcfNBdffHE9UeUE1rXXXmtWrFhh3n33XXs/vXv3tse1b9/ejBo1ynz++ef29ccee8y0a9fuLCHIfUbFmgRWee+dRi2wmBgdOnSoeyMwWefNm2eGDx9u+vfvb845p7Z3lNz6+ApzXudR5c2Y2NFXtGti/md8c9O9fZMG9VNrJ/teaGqNX0PuV+wbQq9h5/pmn4bAKmaZySewbr31VvPcc88Z/u/Zs6c5c+aMWbhwoenXr5+1TJUisLCOHT582Bw7dsyKKmK+Tp06ZS1WNCxniDDEHQIravmKCiH3M+O+/vrrdq27+eabTefOna0ow5KGKOMav//+e9O8eXPr+oxb2pzA2rp1qx0f6xvCbPDgwWbNmjWyYBV5O9SMwGIS4Ve/6qqrzMiRI2teXDEvfAgs+kFkzfvv//0AUCuNgO+FprRRdRQExD7cPPDNPg2BldSChVUp7rKDNO7Da665pqjA4jhcgWPHjrVuRixOCBp+Zrc3MWCuPwQWrkGEFEIMIRUXWLgTP/jgA+sW3L59u3XzcdyLL75o3Z/8HG/5BJZzNx48eNCKxvvuu8/s3LlTAksCq4O1WDGpCF5kMqLUUe75fNt808jlY2/Tpo01tU6bNs1OfM7HHMwbYffu3Wbp0qXWv33FFVfYv/GmiPdz5ZVXWh8615PL5+6+MbjXot9SCvnjk3xk+hJYjL3myRZJLqFmz/G90NQsyAQ3LvYJoHk6xTf7NARWvhisV155xX52cw+0uIsQqw5f4vl79+7d6xErFoOFVQkrEi48F0PFGrBr1y4b88XPrVq1siLKeWXok/WFNY31KC6wiAfjH68vWbLECizWpqhbsVQLlhNYrKG4KYcMGWLFlWKwCr8xGr0Fi+A9zKwIIVR727ZtLZHPPvssr287nwmYmCUmF2+yyy+/3Cp5fNyIJkzD48aNM926dbOmU5Q+ZljEHN8itm3bVufTj4qmuM+9kMAq5I9P8vkngZWEmp9zfC80fq6qNnoR+3DP2Tf7NASW20WIOw13GGtIdBchFq5cAgthhbWJ2Cv32U9MFi5CrE+FXIRYvrAo8eWdYHbn+mPtQGQhsE6cOGED0RFheGHeeust69JzOxvjAosUE/TH+uRei8dgca0YBugD4VaKBev55583DzzwgNmxY4cEVq1bsL766ivrv0apE8jnfNlM+Hy+7XwCi0m9bNkyGyDIRGWiMTH37dtntmzZYoMZEVR8ayBIkbHwfRcSWHGfeyGBVcgfn+QjUwIrCTU/5/heaPxcVW30IvbhnrNv9mkILOi4PFgfffSRjXmK5sEqFOTO5/6rr75al8CZuKfbb7/dfPHFF+aZZ56xXpRoI14La9BTTz1lv6ATuxX9As5ORAQQLj7WHf6dd955djchwe9TpkyxVim3bjhLE4KK9Wf8+PF2DYqKr1y7COmPphgsv++NRm/BQpUPGjTImm4x2/ItgwnHGyGfb7vQGwjzMa5BJuTevXutki8W7JdPYOXyufN44358t122kD8+ybSQwEpCzc85vhcaP1dVG72Ifbjn7Jt9WgIrC0LxdSaLMTVGtgRqQmAhqtiOioonOI9Ad97o+XzbhQTWyZMnrWvw+PHjNngRfzkCiv7KsWDl87kXsmAV8scnmTYSWEmo+TnH90Lj56pqoxexD/ecfbM/cvyM+X/+/IOhHmGx9uMpY2aObGbu7N+02KGZvC6BlQnmoIPUjMCCMpanjRs3mhkzZpgPP/wwp28bMVZIYNEPli+2rT7++OMG6xKJ3KIxWOvXr6/LhYI5N5cFK5/PvZDAyueP55rZJYlljvH4GXciVrqmTZvav+VqEljh3nu+F5pwd1J9I4t9uGcm9uHYa+TsCdSUwCI2avHixTZO6s4777TxVHHfNi6/YgKLeCusSWTAdbm02LIa30WI+KLlElj5fO6FBFY+fzxWOeLByGtCrADXgTUNIUjQ/dChQ1MVWErTUP4bVwtN+cx8nSH2vkiW34/Yl89MZ1QvgUYtsNJ4LATHU2aAHYUEuldz82HBUqLRZDNAC00ybj7OEnsfFJP1IfbJuOms6iQggVXGc2OHBWkaSM3A7oxqL/qpUjllPHzPh2qh8Qy0jO7EvgxYng+tBvbsOCc+lxp88fp/xPKSU+rIkSO2GDTeA5feIL5LkPQIpEn49NNPbUoFvB2sIZyHhwEPB1/YybRO6ArhHMOGDbMeB9YWYoZdBnVeY4fhhAkTbMkcYoHJpUiqBMJB8MhQneT999+3YxEGQ3qJZ5991qYV6tixo93o1aVLF7vRi52E0c1UbiMVqSIIMaFvvDv8nTxaXHOhXF6E39BcuArrZI8ePezv+/fvt0YJdvTT2KzF9bndj56nWEV1J4FVUY8j24uRwMqWd3S0alhowtFJd2SxT5dvod6rgb3LkUguK+rzEUpCkmdSLiBYRowYYXNbUdCZcBFEFOIhX54rBBaFoidPnmzFGP0h3EjxQ04tXieFEDGzbKC65ZZbzIABA+qlVkBQEeeL+EJoEQZCI0yFZJ8vvPCC/RkhhJAic3zfvn3rBBY5FBFBU6dOtQWeydNIuAxpHmgu7xbijetD0CHaiFXmPHJIEmuc7x6jAoufCU+BE2koKE/HtVBDkXsknAXhJYEV7n2okTMgIIGVAeQ8Q1TDQhOOTroji326fKtdYJEdHQGEwKC5nIkk7sSyhShh4xCiB/EwZswY+3shgcXGJ1cBBCsYiUuxDGEpotIIoolG/1iOsHAhmpwFi9dIDYTo++6776zYIl740ksvtedhbaNxzViayJFFXi3GofQOCU8RO+x6p3GMK5kTFVhY2RBokyZNsn2TtwvRx455WjGBhTDkurGEkbNLAgt7qFpNEpDACvfYtciLfTgC4UauhnkfLUcTJRUvAh0tG1OomDMWqqjAcolE7777butuxIXnrDlsiHLHYkmKlqhB6OAGvOSSS86qJxi9NjZzIZLI2egaWelxy7lE24g8hCRCDquSs2BxbbkSonIc95jPDYrVCimBMKXkj2vORUhaImon0uQiDPf+q7qRKV+AyfOee+6x/nAmGd9IqqFJYIV7StWw0ISjk+7IYp8u30K9VwN7xAriKZcFK1qxw4cFCwtTtHZh3ILlBJazHvE/n9sIFqxZ7BynRS1YCCtcdLgMEWl33XWXLSJNX9RLpDEOwu/BBx+08VhOYLF+xft2z7NYDBavwwR3JzV7adwbOSOxuMGTWDC5CMO9/xKPzMQgwI+AQVQ4ahsTKWZVl0ohcedFTkS9My6Tncnl6h2mNZ6vfiWwfJEsv59qWGjKv6vqOEPswz2namAfj8EifopyOcQ/+YrB4gnghisnBgurFC4+YsHyxWCxBv3xj3+05XcIMndB7liWEHPEYBFnRV+//vWvbSxZtDQPryG2+CJPVFEAACAASURBVB9hhtDkGjEaHDt2rKCLkIom3NMNN9xQL9UR6yNMEYS4WyWwwr3/Eo+MafUvf/mLVeSXXXaZfaAE8fF7165dE/fbmE/0kaahMfPRvaVLIFSKj2pY5NMlH673amCfdBdhsSB3XGeHDx9OtIsQgYexAHcibr5cuwgRS3zR//LLL+0XfY5xAuvyyy+31izq77K7cNu2bWdNArfrETFGDBd1GMm9SMFrLF/U3C0Ug0XpOMZ18WgMcOONN9o4NdyhrMMINgmscO+/RCOjijFBMsEGDhxY1wdFN1HifPMgcJAJRoAg/m52cLAFlQmDOXPmzJl2xwiN3RIkAmXXAybOYltpnRmX8+bMmWPuuOMO+02DbwbxuoL4snkt33bf+DlswWXrLt9IeJPxbQBzb3z7cBJwElhJqOkcnwRCJKmthkXeJ+NK6qsW2Ufjqog/Ct2ihZ/dteQq8hz6OhvD+I0iTQM+ZPJukCMk19ZPV8qGOClex7zKtlt8wggsgv1Q2M4/vW7dOuvTZueEK51TbCstubFWrFhhxRrizQks/NlY0TDduonNVtp8pmaEk/OH4+bcs2eP3eKLaZf74JsFu08QjtwzIjAqKsuZlBJY5dDSsWkRWPNki7S6ztlvLS7ymQIuMFgtspfAqpTZl/11NAqBhdXHmUJzCSx2VbBTAtMq8VgEKmLRQgghsBAxmEL5HRMqAoe8IfiSEV2YOAttpcWChRjCPEv/+MidwIqKJSewuJ58230RYlGrF1YrYsno020XdjtBEIa8jghM0iSwklDTOb4JSGD5Jlq5/dWiwKrcp6ErS5tAoxBYxSxYCBqy22KZwi9NI/GZE1hYjfCN40okiy1ZdREuWJqwDsXFW3wrLb5x/oaoQrg5lyHbUhFVWJwQYE5gkRiOf4xPi273RSBGRRl+b5czBasVu0M2bdpkxRbNWdmSTBQJrCTUdI5vAhJYvolWbn8SWJX7bHRl/gk0CoFVKAYLaw/BdS+//LJ11ZFJN5ozxBV2RgARpEdf7L5gqyvHYsFix0WhrbQIOP4hpMhr4gQWfm2sTPwd33vUgpVvu69zJSK+uKZoUCDZgrF88VqrVq1sf1yjLFj+3xjqMTsCEljZsQ49kgRW6Ceg8bMk0CgEFsDcLkK2grKLELef20WIe5DAcOKYKAHA3/nfWbA4nwRubG/FVfjb3/7Wxj058YIIKxSDRYZfsvSyC8OJKGKysJohshjH1ZZCfJUbg0VwPsHxu3btsv/oj/xbCxYssAWnXf0n3JPs4MAKR3A898198rdcTRasLN9qGisfAQms2pkbEli186x1p8Y0GoHl8mARnI74iObBYlsqOwrffvtta/nBQkWxTkQRbkPayJEj7S5DhMntt99ezzpUbBchVjKKPyNwnMCiTwLSKavg4sKiuzdK3UWI5cttk8WaRYA+bkjKEPAP8UTBUba+Yv3q1auXPQZBhjuxW7du1vUpgaW3e6USkMCq1Cfj/7oksPwzVY+VS6DRCKzKRVy5VyYLVuU+m1q5MqVpqJUn/b/3KYFVW8+71u9WAquGZ4AEVg0//Aq4dSUarYCHkPElSGBlDFzDBSUggRUUf9jBVSonHH8tNGIfjkC4kTXvw7HXyNkTkMDKnnnFjCiBFe5RaKER+3AEwo2seR+OvUbOnoAEVvbMK2ZECaxwj0ILjdiHIxBuZM37cOw1cvYEJLCyZ14xI0pghXsUWmjEPhyBcCNr3odjr5GzJyCBlT3zihlRAivco9BCI/bhCIQbWfM+HHuNnD2BRiewKJtD/imSf9LICzVx4kSb36oaGolJn3nmGZvBPd7IbUU5Htfix5Iza9iwYTbvFYlNizUfuwhD7QQrdm+V/roWmnBPSOzFPhwBjVxLBBqVwEKUUNaGTOmufAx1/EgU6rKpV9PDjZb0yXXdCKwXX3zRTJ8+3SZWPXjwoFm4cKEtDn311VcXvVUfAotBQuQyKnpzFX6AFvlwD0jsxT4cAY1cSwQalcCifiAlcRAczmJFUWXK3owZM8bMnz/fUIA52m677TZDXUDOueiii2wNwjVr1tgs74izrVu31jseK1K8IPPmzZvtuDNnzrTHRos1/+c//6n3O1nYyRj/3Xff2X4Qfoybq5UrsMhYj8Ci7E/U0pVvQvsSWPSfdTbuan+TapEP9wTFXuzDEdDItUSgUQmstWvXmgMHDljRkq9FiycjcPh97ty5ZsiQIVaUUGqnSZMmdeVyXOFmJ5z4PSqwOHbOnDm27t8TTzxRUGCdOnXKPPfcc+aee+6xfVDSpnXr1ubOO+/0IrD27dtni01Tj7Fjx45F57EEVlFEqR2gRT41tEU7FvuiiFI7QOxTQ6uOK5BAoxJYxSw+8I8LLP5GPcLDhw+bsWPHWhcj/3ft2rWurqCzBrlaglGB9d5779lzjx07Zh555JGCAqtly5ZWiFG7kLqFWM6waOUThMXuJ1e8Fq5R/iH8ijUJrGKE0ntdC016bIv1LPbFCKX3utinx1Y9Vx6BRiWwkliweCTELuEOvOWWWwyCCTcgAePR4sy5LFijR4+2rkEEGYWVnVCaPXt2PVckLsBZs2YZBNZbb71lBd3JkyftbOjbt2+DBFY0Buv48eP2mgcOHGgGDBhQdLZJYBVFlNoBWmhSQ1u0Y7Eviii1A8Q+NbTquAIJNCqBlS8G65VXXjH33nuvadOmTU4L1unTp60wYQdiz5496wLkCwks4rmaN29uevfubV2LLu7KCTHEFoHn0Riso0ePmpdfftk8+OCDpkOHDqaYharY6/Egd8Yudk50DkpghXtHaqER+3AEwo2seR+OvUbOnkCjElhuF2Hnzp3NqFGjDEHf8V2EuVyEYOeNjxAj2B0XYNRilctFiJUKAUUw/E8//VSSwPryyy+txWvq1KmmadOmZvHixfb/clyELn0DFra4wMKChYuzX79+ZvDgweb777+3/Z933nk5Z5YEVvZvODeiFhqxD0cg3Mia9+HYa+TsCTQqgQU+lwfro48+snFI8TxY+QTW559/bv7+97/bAHEnSApZsJ566imbDgGLV9RKVciChYvw1VdfNW+//bZp1aqV6dGjhzly5IgVac2aNTvr6eeyRq1YscIKuvvuu88KrGjOLK6b5KG33367vXd2FHbr1s3mxcrVfAkspWko/42rhaZ8Zr7OEHtfJMvvR+zLZ6YzqpdAoxNYSR4Fli6EDxapW2+9NUkXVXmOD4GlRKPJHr0WmmTcfJwl9j4oJutD7JNx01nVSaDmBRbWp9///vfmkksusa46dvjVSlOpnHBPWguN2IcjEG5kzftw7DVy9gRqXmBlj7xyRpTACvcstNCIfTgC4UbWvA/HXiNnT0ACK3vmFTOiBFa4R6GFRuzDEQg3suZ9OPYaOXsCEljZM6+YESWwwj0KLTRiH45AuJE178Ox18jZE5DAyp55xYwogRXuUWihEftwBMKNrHkfjr1Gzp6Ad4H1888/m507d9pUAvFGKoJrrrkmb16m7G+/tkeUwAr3/LXQiH04AuFG1rwPx14jZ0/Au8BiVx7Fj8lUTvvss89sXT/E1a9+9SubJT3LnXrksuJaGJdGNvV58+aZ4cOHm/79+9uagLXafKRpqFV2um8RqFQClZw6RQKrUmeNrisNAqkIrHxlY9K4gWJ9RgUWmc3JdH7VVVeZkSNH1rS4gpsEVrHZo9dFoDoJVGryXwms6pxPuupkBFIRWGQQd+Vfnn76aXPDDTfYBJ7U7su6OYGFxYrCyGRyf+SRR8y5555rL4UM7kuWLLEZ1Tt16mQzpGPxIks6mdTJ7O7K0sR/j2ZRv/LKK21G9sOHD9uSO5yza9cuQ6FnxqNvBB7XsH37dmvRo5wPJW2wokWzxn/wwQdm27ZtliEWwWeffdbWUqS5ayBrO33ReM3dTzl8JbDKoaVjRaC6CKx5skXFXbAEVsU9El1QigS8CyxXOBlhgKA6deqUzZBOXNagQYOsay5fbbw07hPhQqZ23JN79uyxtQbbtm1rhzp27JgVLyNGjLD1+9555x2zZcsWK5S++uqrggKLwtJvvfWWeeyxx6yocsKHnxGY99xzjy2js2bNGsOxM2bMMGvXrjXffPONmTRpkhVw1EmkLuHFF19ctsDasWOH2bRpk3n00UcTu1wlsNKYcepTBCqDgARWZTwHXUXtEvAusECJlWjjxo2W6q9//Wtrzfn666+tgMGS1bp168yII7AQS8R9nTlzxgoiFwOGmHrvvffMlClTrOg7efKkjc8aM2aM/b2QBQsr0/r16+usVlGBhWUJIYewRFDNnTvXWsbatWtXV3wZRgix0aNH2+LS5ViwEIRLly61fXbp0iUxSwmsxOh0oghUPAEJrIp/RLrARk4gFYFVScycixDrGfFX3bt3twHvuOXixZQRPYihIUOGWHEUdQFyT84NiGBEnCGycP/t27evngUrKrCixaWx6PEax2NVox8sW+UILHdNAwYMsAKrIUH6EliVNFN1LSLgl4AEll+e6k0EyiXgXWDhGpw9e7a13MQb8UizZs2y4iWrFg1yJ96K3xEmBLojkviHm40YpnIsWKtWrbICCbEWjdfCRZjLgkWcFC5F4rsIsD9x4kRdbFU5AgtRiIVt0aJFth9cm0mbBFZScjpPBCqfgARW5T8jXWHjJuBdYGGZQbSsXr3aXH311eaOO+6wQiRUi6dp2LBhg3VfYjnCZZgkBuu7774zCxYsMBMmTLDWp7jAisdgffrpp1bELV682Fx77bXmxhtvtHFZK1assBawcgUWgfd79+6ti+Hq2LGjDaDHmoVrk5+JOfvxxx/rXJK5+EtghZqVGlcE0icggZU+Y40gAoUIeBdYbjASjmKxeffdd81tt91mdxI2adIk86cRF1gE4SN0sFhhVdq/f39ZuwgnTpxorWAInHjr27evdS8isLDS4QqM7iJkLF7DukcAPEH2xGD16dPH9rl169acfJwrkRddrBfuRgLo2amIeFu+fLkNlu/Vq5eNz+Jvr732munWrZsZOnRozn4lsDKfjhpQBDIhoDQNmWDWICJQkEBqAsuNioh4/fXXrZBhZx1WrYbEDYV+ntGYKixPrrnUCgisqIsw9PUWGl8Cq5Kfjq5NBJIRUKLRZNx0lgj4JuBdYFVaDJZvYI1JYKlUju/ZUXp/ygdUOivfR4q9b6Kl9yf2pbPSkdVPwLvAqn4ktXMHEljhnrUWGrEPRyDcyJr34dhr5OwJSGBlz7xiRpTACvcotNCIfTgC4UbWvA/HXiNnT8C7wGrsLsLsH1F6I0pgpce2WM9aaIoRSu91sU+PbbGexb4YIb3emAh4F1hROIgtV/g5y9xXjekBpXkvElhp0i3ctxYasQ9HINzImvfh2Gvk7Ak0aoH17bff2vQFn3zyiSVLCgPSLJAjqlIbObXiGeTdtZJ64brrrqu79PixpHMYNmyYTctQSvHnYrsIK3k3UqU+v1KvSwtNqaT8Hyf2/pmW2qPYl0pKxzUGAo1WYLHbj9I4nTp1stnWaRRXJj/Xww8/XJIACf2A46V84teDwIqmhDh48KDNszVu3DibDqNYKyawOL9S8+kUu7dKf10LTbgnJPZiH46ARq4lAt4FVqXEYJEp/Y033rBFl53F6tChQ2blypXWCrRs2bJ6z5mEoHfffbf561//as/hd/ogmScJScn4Hi3/48r+0EnUDbp582Y77syZM23/0dfiLtPt27fb6yAzPDm1EH7061q5Aoss+gis/v3717N05ZvQpQgszq3EjNDV/ibVIh/uCYq92IcjoJFriYB3gVUp8NauXWsOHDhgRUu+Fi1xg3stWuwZEUa9QbLPUyg6n1CKiiiOnTNnji1R88QTTxQUWKdOnTLPPfecTb6KuCL7euvWrc2dd96ZWGCROX7JkiWGUjqUzynWJLCKEUrvdS3y6bEt1rPYFyOU3utinx5b9Vx5BFIRWFhSduzYYd5//31z/PhxW2/vs88+M126dKlnoUkTRzHrD2PHBRZ/W7dunaFg89ixY62Lkf/btm1bksB677337Llkr+eeC1mwWrZsaYXYBRdcYDPbU78Ri1ZUEBa7h1zxWrhD+VdKWSIJrDRnYOG+tdCIfTgC4UbWvA/HXiNnT8C7wKKAMoHlWFP69etnhcOUKVPM7t27DeVksK5QkDjtlsSCxTURx0Ss1i233GIQTASWI4SKWbCoKYhrEEFGDUAnlGbPnp3TtYjAolYjgu7kyZMWB7UMyxVY0RgsxCzXOXDgQDNgwICiiCWwiiJK7QAtNKmhLdqx2BdFlNoBYp8aWnVcgQS8Cyx27i1YsMDcf//9Vkg5YRK35qTNIl8M1iuvvGJjqtq0aZPTgkUxaK6Z+6AgM9ageOxU9HfuY/78+Ybiy71797axT/nuOXre0aNHzcsvv2wefPBB06FDB1vEmRixhggsrqWY1SvKXQIr7VmYv38tNGIfjkC4kTXvw7HXyNkT8C6wTpw4YWOLiCVCxDix8dVXX5nVq1dba1YWaRLcLsLOnTubUaNGGdyW8V2EuVyEPAI+BBBiBLsTH1VMYGGlIs/XtGnTzE8//VSSwPryyy+txWvq1KmmadOmZvHixfb/YgKL+6IRMxbfRYgFC7cmlsPBgweb77//3vaZz2IogZX9G86NqIVG7MMRCDey5n049ho5ewLeBRa3gFuQ3Xpdu3Y1+/fvNz169DAffvihwY120003ZXaXLg/WRx99ZGOS4nmw8gmszz//3Pz973+vc2cWE1hPPfWUTY2AxStu3crnWsRF+Oqrr5q3337btGrVyjI6cuSIFWnNmjWzjHJZo1asWGFF3H333WcFVjRnFkKK5KG33367vV92FHbr1s3mxcrVShFYStOQznTVQpMO11J6FftSKKVzjNinw1W9ViaBVAQWt4rFihgmrCoEchMXdOmll9qA7kpuWLoQPlikbr311kq+1AZfWzGBpUSjDUactwMtNOmxLdaz2BcjlN7rYp8eW/VceQRSE1jxW0W4kO+J/7GutGjRoqSdblkiw/r0+9//3lxyySXWVYcwbMxNpXLCPV0tNGIfjkC4kTXvw7HXyNkT8C6wyJS+c+dO68aKNuKBcHkhrkim+dhjj1nXmFo4AhJY4dhroRH7cATCjax5H469Rs6egHeBhRWIZJvsjHOxRNwWgotdcr/97W+t+00tPAEJrHDPQAuN2IcjEG5kzftw7DVy9gRSEVjRwG53S/FA8exvVSPGCUhghZsTWmjEPhyBcCNr3odjr5GzJ5CKwCJNA0HtxDBhySITejxZZ/a3qhElsCpnDmihCfcsxF7swxHQyLVEwLvAcrFW7CIkKzqZ3Qluv/jii22Au1yElTO9ZMEK9yy0yIt9OALhRta8D8deI2dPwLvAynULBL6TV4p/WLWyDHLHXYkVjYzsNDKoz5s3zwwfPtz079+/4tNGpDkliqVpKGVspXIohdLZx2ihScbNx1li74Nisj7EPhk3nVWdBDIRWKBBZH3yySf2f4Lfr7nmmkxqEkYFFtY1Mp1fddVVZuTIkTUtrngmPgQW/SgZaflvfi005TPzdYbY+yJZfj9iXz4znVG9BLwLLLKnk44BCxGlcmi4CT/99FPz5ptv2tp7We4idAKL66EwMqVmHnnkEXPuuefaayNr+5IlS2wW9U6dOtkM6Vi84lnec/0ezaJ+5ZVX2izshw8ftmV2KGWza9cua61jPPpG4HEN27dvtyKTEj6UtCH5Ktd5/fXX21qGFMXetm2bzcXF5oBnn33W1k+kwdYVzKYvGq+5+ylnKvoSWIy55skW5Qxd88dqoQk3BcRe7MMR0Mi1RMC7wMJCtWrVKlsuZ8iQIebGG2+0NfcolXPHHXeYG264IdMEowgXYr+of7hnzx5bX5Cge9qxY8eseBkxYoSt3/fOO+/Y60YoEUPmxIyr+xf9nWLSb731ls3nhahyr/EzJWruueceWzpnzZo1hmNnzJhh1q5da7755hszadIkK+CojUgtQuLTyhVYO3bsMJs2bTKPPvpo4oSoEljh3upa5MU+HIFwI2veh2OvkbMn4F1guVtAvGDJQVwQTI24Qqhk3RAuiCViv7CkIYhchnbEFOV8KEBNHb+TJ0/a+KwxY8bY3wsJLKxM69evr7NaRQUWliWEHJY6BNXcuXOtZaxdu3Z1xZexpCHEqM9IQelyBBaCcOnSpbbPLl26JEYqgZUYXYNP1ELTYISJOxD7xOgafKLYNxihOqgiAt4FVjSTOy6xDRs2WDcYoibL2Cv3DJyLcNCgQTb+qnv37jbgHbdcvJgyogcxhOUNcRR1AdKfcwMiFBFniCzcf/v27atnwYoKLPp8/vnn7ZjNmze3LkKOx6pGP1i2yhFY7poGDBhgBVZDajtKYIV7p2qhEftwBMKNrHkfjr1Gzp6Ad4FFcWeEDLFYrv6gqzvYunXrzEvkRIPcibfid4QJge6IJP7hZiOGqRwLFm5QBBLCKRqfhYswlwWLOClcisR3EWB/4sSJutiqcgQWohAL26JFi2w/uDaTNgmspOQafp4WmoYzTNqD2Ccl1/DzxL7hDNVD9RDwLrCit47weOGFF8wDDzxgrTQhWjxNAxa1jRs3WssRLsMkMVjk9VqwYIGZMGGCva+4wIrHYBHgj4hbvHixufbaa21cGq7TFStWWAtYuQKLIPe9e/fWxXB17NjRBtBjzcK1yc/EnJHctWnTpnl3a0pghZiR/zumFhqxD0cg3Mia9+HYa+TsCaQisFz8FSKAQG92zfXt2zdIHFZcYJ0+fdoKHSxWWJX2799f1i7CiRMnWisY9xZv3CPuRQQWLkZcgdFdhIzFa8RlwQVOxGD16dPH9rl169acM8C5EnnRxXrhbiSAnp2KiLfly5fbYPlevXrZ+Cz+9tprr5lu3bqZoUOH5uzXl8BSmoby37haaMpn5usMsfdFsvx+xL58Zjqjegl4F1ikFfjDH/5grr766jpBhZDAWkOw+eOPP25atWpVtcSiMVVRq5xLrYDAiroIK/lGfQgsJRpN9oS10CTj5uMssfdBMVkfYp+Mm86qTgLeBRZB7sQyxXNd4Y7D2kI+KLeLrxqRNSaBpVI54WagFhqxD0cg3Mia9+HYa+TsCXgXWNwCYoqA8nfffde6yS677DJzyy232JQCDdn1lj2exj2iBFa456uFRuzDEQg3suZ9OPYaOXsCqQgsag6yY+7WW2+1MUi4Bsk3RaqEYcOGZX+XGjEnAQmscBNDC43YhyMQbmTN+3DsNXL2BLwLLNIPkKZh/Pjx1nLl2oEDB2wgNok+W7Zsmf2dasSzCEhghZsUWmjEPhyBcCNr3odjr5GzJ+BdYJH/ih1x1BzEeuUatf7YvcfuNvJhqYUnIIEV7hlooRH7cATCjax5H469Rs6egHeBRRqEZcuW2RxMd999txVTJB99+eWXbSZz0hwkKUxcDpp4aoajR4/aEjgUfO7fv7/iwP4PTB+7CMt5Ljq2NghU+s5SLfLh5qHYh2OvkbMn4F1gcQuIq1dffdUWIz516pRNdunqESKy0m5RgUXSTVyWZG4n87mC7P8vfQmstGdi7fZfybnRtMiHm5diH469Rs6eQCoCK/vbqD+iE1hYrMhJRWoFMqZjOYtmXUfskbiTTOvTpk2z/xOcjwjjOFJK4NLE1Ynrk/I0e/bsMZT+wRJHglB2TJId/o033jA//fST/RsJTElFES3gzBVGf2eX5ZIlSwyuU8ahfA9ldMgjNnv2bJuMlEZGdjYGkF+rSZMmecdKwlwCKwk1nVMqgTVPtij10EyP0yKfKe56g4l9OPYaOXsCqQgsMpL/4x//sC45sokfOnTI5sWaNGmSueaaa1K/S4QMdRARJwii6dOnm7Zt29pxowKLBKiUyuE1J7BWrlxpJk+ebMUOrk5EE6V+KPnTvn17M2rUKJuCgsSpBOwjvAjeR8ARvE+x6JtuuskMHDgwr8BCUOUr0cN4XP/DDz9smXH9XNPUqVPN119/nXesJFAlsJJQ0zmlEpDAKpVU7RwngVU7z1p3aox3gYW1aP78+aZz587WRXjHHXfYgsSbN282//znP61QSDvRKAKF1BCMg4UJIeTGdAIL0YRwwaqFSKK+Hxas9evXW7FFeRqE1EsvvWQtUogojqEcDX3iesQChpDDDer6X716tbU0UQQ6nwWLODXSVkyZMsXWCYwWmab/qAWLvsaNG2duvvlmQxLXfGMlmcwSWEmo6ZxSCUhglUqqdo6TwKqdZ607TUFg4eJCWNx1111WwDhLjPu7+z1N+M5FSN4t4q+6d+9uBY9z/eEWxMr09ttvW/cboiqXwHLXzDF/+ctfrCUsnqGeeDOsdIhJBBCN+oJOYMXrC+JyxKLHP1jQEKVYvnADusLPjhOJWhF5zkKWb6wkPCWwklDTOaUSkMAqlVTtHCeBVTvPWnfayAUWIgcrFIKLGCcC3bFgrVq1ylqCEEK4EV0B5XwWLM5F5JB6Im7B2rJli7VGIYiosRgNsC9kweI8xBYWtLgFK+oijJbmcQlbc42VZDJLYCWhpnNKJSCBVSqp2jlOAqt2nrXuNCWBRbFnYolwoxEQjpsLVxq7CSn2HLcC+X4Q8TQNBKFv3LjRzJgxw7oDn3nmGdOzZ09z//33my+++KKewIrHYHFtEyZMqBeDRdLUpUuXWlGFKKPGIj+TZHXBggWmd+/eBV2E5cZgEQuGGGOcfGPBGgsdLkd+RjhiXYM5f8vVJLB8zzz1FyUggaX5ECcggaU5UUsEvMdgIaS+++47K6jiDaHlBFeakOMCi5gnkpxiLcI1yM8Esnfs2LFe0DtiCYFFbNXhw4dL2kWImEFsbd++3QbB8w9BQ4yXj12ExIIRWD948GDrSsw1Fha2559/3lrXevXqZY9BkOFO7Natmxk6dKgEVpoTTn2fRUBpGjQpchGQwNK8qCUC3gVWFB4ivqghzAAAIABJREFUC/cXAeBpJxf18dA++OCDekHuPvqs5D5kwarkp1O916ZEo9X77NK+cgmstAmr/0oikIrAQlSRf2rHjh3WkoXlCrcZu/FwXVVqqzWBpVI54WaiFhqxD0cg3Mia9+HYa+TsCXgXWLjjcFfh2mInIf/jRnv99det65DdetVgzcr+UWQ/ogRW9szdiFpoxD4cgXAja96HY6+RsyfgXWCR2mDhwoU26Dta7JnM5MQkkW4g7SD37DFW54gSWOGemxYasQ9HINzImvfh2Gvk7Al4F1i4B0k0OmbMGHPllVfW3RG730jCSXLNSnYTZv8Iwo0ogRWOvRYasQ9HINzImvfh2Gvk7Al4F1jcAjme2I1HXb4uXbrYVAgk3MRlSFZ3tcogIIEV7jlooRH7cATCjax5H469Rs6eQCoCi9sgU/m7775r46/YRUh6BOr7qVUOAQmscM9CC43YhyMQbmTN+3DsNXL2BFITWNwK4oqEo82aNUu9/mAxdAg+djZSesbl6Orbt29duZpi5zfG14ulaaj07fbV/Ey00IR7emIv9uEIaORaIpCKwNq/f79ZtGiROXLkiN1FSIJMkmBSaoYs5lk3hB7Z23v06GFGjhxpdzFSHidaDzDra6qE8YoJLK6xkhNGVgLDpNegRT4puYafJ/YNZ5i0B7FPSk7nVSMB7wIrl5ghdcOaNWvMJ598YsvV4DLMsiH4lixZYqZNm1a3szEqsPiZRu3Co0ePmnnz5pnhw4ebDz/80Fx22WX27xRypnB0//79zSWXXFJXXofzSEvBMRRqLtYvAq9r1652R6Ur6Lx582bzxhtvmJkzZ9rriL4WLZLdunVrQ9kfjsUySIwbucWS8ixFYHE9lVryJMs55HssLTS+iZben9iXzsr3kWLvm6j6q2QC3gVWVBBE0zHk+3sWcEoVWIgqhBgCCiGEwFq/fr0VZtQZREghisjn5QpElyKw4v1SD9GJKJKwzpkzx9YNfOKJJwoKLMTf8uXLbaqLli1bmrlz59rYtoEDBybCKIGVCJuXk7TQeMGYqBOxT4TNy0li7wWjOqkSAt4FFtaql19+2RZTJnu7azt37rSZ3dlJmHWiUaxPpI7o3LlzThehs2DhzkRUPfbYY9YqhBCiePP48ePtTsiPPvrICqxogehSBFa836jYfO+992zdw2PHjlnhVMiCRXqLU6dO1VmsSHuBQMN6lqRJYCWh5uccLTR+OCbpReyTUPNzjtj74aheqoOAd4F1/Phxa1k5cOCAOXPmTE4KJCCdNWtWpglHEUtYoPbs2VN3TS7IHYHlxApFknG9ubZs2TLTtm1bgxWMFBPXXXddvQLRxQRWrn6dwBo9erR1940dO9YWZka80WbPnm1IzOqa44VQ47hNmzZZlyWNPiSwquPNFr1KLTThnpnYi304Ahq5lgh4F1js0MOF5nbq5YKJ1aVFixbW+pJVw0KEFWvcuHE2AWquWCkC8YkVmzp1qhVVtN27d9ucXljdEF+InX//+99luQjj/SKwuJbmzZtbKx+izbkMGTNfDBbJWrF4IcRatWpljyP1hQRWVrPI3zha5P2xLLcnsS+XmL/jxd4fS/VU+QQyFVghhBWPAEsasUs03H3nnHNOToFF3BXHEeuEm/C8886zqSaIkXK7IDm3XIEV75ds91ipiFEjvouA9VIEFsWoEVkILGLCcF8i0BBYXCfX5q4ZdyJxXU2bNrV/y9XkIgz3BtVCI/bhCIQbWfM+HHuNnD0B7wIL68wf/vAHGysUt1CxCw7hgvUly7Z3714bFzZ58mTTpk0bO3S+3X4IFXYLXnXVVTZei0bKCdyDLqYMgUXaB9JP5GpR1yOvOwHk+iXB59NPP22tacSqRWOyClmwyCe2dOlSs337dtO+fXv7D/F03333WfcnIrBXr172GKxtuBO7detmhg4dmlhgKU1DOjNVC006XEvpVexLoZTOMWKfDlf1WpkEUhFYURdXZd526Vd18OBBK87I4YVAbEytmAVLiUbTe9paaNJjW6xnsS9GKL3XxT49tuq58ghIYBV4Jli51q1bZyZOnGiwSjW2plI54Z6oFhqxD0cg3Mia9+HYa+TsCaQisIgNuueee85yBYaKwcoea3WMKIEV7jlpoRH7cATCjax5H469Rs6egHeBRZoGYo1IixBvoWKwssdaHSNKYIV7TlpoxD4cgXAja96HY6+RsyfgXWBlfwsaMSkBCayk5Bp+nhaahjNM2oPYJyXX8PPEvuEM1UP1EEhNYJELi+zt7OC7/PLLbfJOcl+pVQ4BCaxwz0ILjdiHIxBuZM37cOw1cvYEUhFYlJt58cUXTadOnWwcFnmlKAdDsPi1116b+l3GE3BGCzhTrJl8UWrGaBdhuFmghUbswxEIN7LmfTj2Gjl7At4FlssjNWLECHPNNdfU3RHWrDfffLOuzl+atxoVWPG8VhJX/5d8MYHFkcqDlc5M1UKTDtdSehX7Uiilc4zYp8NVvVYmAe8CK5o0k0zlrlFbD+FDQePo39PA4gTW8OHDrSWNhKCMS7mbaBZ2StWQiuHTTz+1GdX5/6233rIWLo7DAufK4xC0T8JRahni6sQah9uTLPEbNmywNQXJyM7f7r33XluQmeu4/vrrbSkcWvT3zz//3CxZssQcOXLEjkOyUMrewC9ai5CM7MOGDTNDhgyxiVvzjZWEYykCi37XPCnXbhK+hc7RQuObaOn9iX3prHwfKfa+iaq/SibgXWBRhHjhwoVWNJAJHVFAXUJq/FEwGaGTr3SLL1AIGcZEnCCIpk+fXldbMCqwqE/47LPP2tecwKLuIBnfETsUekY0PfDAA+aFF16wmdNHjRplEEcrVqyw1jiEF+V1uK+WLVvaQtc33XSTGThwYF6BBRvGxcpHhvh33nnHbNmy5ayyOQhRrp9roj7i119/nXesJOwksJJQ83OOFho/HJP0IvZJqPk5R+z9cFQv1UHAu8DitrFWkQvryy+/tNYeau9deumlddagtNEgsL766itrRcLChBDiZ5oTWIgmV8QZkfTQQw9ZC9b69eut0Dn//POtkHrppZesRQoRxTGUo6FPXI9YwBBylAVy/a9evdqKSsrj5LNgnT592hZtnjJlihWb8Jk3b54ZM2aM7T9qwaIvSurcfPPNBvGab6wkTCWwklDzc44WGj8ck/Qi9kmo+TlH7P1wVC/VQSAVgcWtI0IQDggCCg5jTcoq/sm5CAcNGmRzcnXv3t0KnmihZqxMb7/9tnW/IapyCSzn7uSYv/zlL9YSFndvUlCZmn+bNm2yAog2evToOoG1devWejMBl+OhQ4fsP4o203BhYvnCDXjFFVfUFX5mrH379lmR5yxk+cZKMt0ksJJQ83OOFho/HJP0IvZJqPk5R+z9cFQv1UEgFYGFBQuXGkWGKT6MaxDLzoQJE8xFF12UOplokDtWKH4nxokCzliwVq1aZYUfQgjhRxxWIQsW5yJyqEcYt2Dh2sMahVhix2R07EIWLM5DbBEXFrdgRWs5Ir4o5IxAxCqXb6wkUCWwklDzc44WGj8ck/Qi9kmo+TlH7P1wVC/VQcC7wHIxWJdddpmNMcIFhksMK9Fnn32WWQwWMVSIEhqB4Rs3bjQzZsywMVPPPPOM6dmzp7n//vvNF198UU9gxWOwOB9hGI3BOnDggFm6dKkVVbgVd+3aZX8+ceKEdY327t27oIuw3BgsYsEQY4yTbyxclljo4M3PCEesa1gP88W8SWCFe5NqoRH7cATCjax5H469Rs6egHeBlW8XYb6/p3HL8TxYCLzFixdbaxGuQX4mkL1jx471dhUilhBYxFaRt6uUXYSIGcTW9u3bbRA8/xA0xHj52EVILBiB9YMHD7auxFxjYWHDyoV1DYshxyDIcCd269bNWhJztVIEltI0pDFDjdFCkw7XUnoV+1IopXOM2KfDVb1WJgHvAqsS8mAlRf3BBx/UC3JP2k+1nFdMYCGu/md8c9O9fZNquaWquU4tNOEeldiLfTgCGrmWCHgXWMBzmdzbtGljdw8ePHjQkBKB3XhZZHJP+gBrTWCpVE7SmdLw87TIN5xh0h7EPim5hp8n9g1nqB6qh0AqAovbJ/6HHE64tXBz4arC9aZWOQQksMI9Cy00Yh+OQLiRNe/DsdfI2RNITWBlfysasVwCEljlEvN3vBYafyzL7UnsyyXm73ix98dSPVU+AQmsyn9GqV2hBFZqaIt2rIWmKKLUDhD71NAW7VjsiyLSAY2IgARWI3qY5d6KBFa5xPwdr4XGH8tyexL7con5O17s/bFUT5VPQAKr8p9RalcogZUa2qIda6Epiii1A8Q+NbRFOxb7ooh0QCMi4F1gke8qWksvyoos7rNmzTqr3Ewj4ln0Vgj6Jxs7SVdJTkpurlCtWJqGUq5LqRxKoXT2MVpoknHzcZbY+6CYrA+xT8ZNZ1UnAe8CqzoxpH/VlA8i8SjpKsgiP3LkSEMai5DNh8Di+pWMtPynqIWmfGa+zhB7XyTL70fsy2emM6qXQKoCi7I0ZBPfu3evrQNI7b/WrVtnQiueOT7+O5nXKUFDHcBbbrnF3HHHHfWsSdQnpH5itF155ZX2Hij8TOoJytZglaMQM1nfabn6/eWXX2x29f79+1tx5Ypek5SVsj0Uk77uuutsqR2KPt911102f9iLL75o+3NjIM4oxRNtDbEK+hJYXM+aJ1tk8lwbyyBaaMI9SbEX+3AENHItEUhNYFGTcP78+bYmHqLi448/tmKGEjX5auP5BF9IYCH8KJdDLcJ27drZ6+zbt6+5+eabz7oEko9u27bNuvNoFIteuHChueeee+x9rVmzxt4bdQ6PHDmSs1/E0tq1a+3979u3z5a04fyrr77a1kGkLA+FpMkbhqhzZW6oI3jnnXfaxK3UU5w+fbpp0aJFvfI+CL2kTQIrKbmGn6dFvuEMk/Yg9knJNfw8sW84Q/VQPQRSE1jFLEhpIyo0/ubNm83Ro0fNxIkT7WVs2bLFWoqciIpeWy6BhWUJsXPhhRcaXH9YnagHSC3DXP326dPHrFixwopLrGCMv27dOivKsFotX77ciir+1qRJE1t38E9/+pOZNGmStWQRt4Wow3p2xRVXSGClPXky6F8LTQaQ8wwh9mIfjoBGriUCjVpgxYPtnTtt1apVZuvWrfWeM8Jn2rRp1vVXjsBC/FBo+Te/+Y2tY5irX7LYf/XVV9aViHswKpgoOI3bDwsaH/xjxoyxw+M65LhoQ4ThSsSKhuXroYceOut6y5m8smCVQ8vvsVrk/fIspzexL4eW32PF3i9P9VbZBLwLrOPHj1vrC5ad7777zrq0sMoQh4TL6/HHH89kF2EhC9a7775rfvrpJ+t+K9bKsWDt2LEjZ7/sGsSN6AQWrkLckrfffru1SPE64gwBiGhCWPE6P+NOjDcJrGJPrfJf10IT7hmJvdiHI6CRa4mAd4GFkEJY8X+8IbSc4EobciGBhRtvyZIlNgYLgUOMFbUTb7rpprMuq5QYLFyDWL++/PLLnP0yBi6+CRMmmK5du5p33nnHuiU554ILLjBff/21eeqpp+z4WMJOnz5tdxy2bNnSBrwjuIjhGj58uGnVqlVOCxYB81jHiG/jZ2LfuCdEbb6YN1mw0p6F+fvXIi/24QiEG1nzPhx7jZw9Ae8Ci8X9H//4hxk0aJAVD6FaIYHFTsb333/f4CpEDCKAiL/CghRv+QQW8VcErEd3EZ45cyZvv253IeOx45CYrQ4dOtjhnJsR9+Bll11m/0YgPrFZH330kWnWrJkZNWqUjc1CRMUtWIhZ3JRYu3r16mV3LLpAedyTQ4cOzfkYfAkspWkof5ZroSmfma8zxN4XyfL7EfvymemM6iXgXWDFhU31osl95YibaJC7j/vbuXOnefvtt63Iy2KHpbtmHwJLiUaTzQAtNMm4+ThL7H1QTNaH2CfjprOqk0AqAuu5554zAwcOPMuChSXmmmuuyVRE+H4svgUWrkDyhGFxwpKWZVOpnCxp1x9LC43YhyMQbmTN+3DsNXL2BFIRWHPmzLHuLwRVtBEXRIxRSNdh9ogrd0QJrHDPRguN2IcjEG5kzftw7DVy9gRSEVhYZXB3EaekVrkEJLDCPRstNGIfjkC4kTXvw7HXyNkT8C6wSNNAcPb48ePtjje1yiUggRXu2WihEftwBMKNrHkfjr1Gzp6Ad4HFLZAe4O9//7vp0aOHzVx+6NAhW+6FXXDNmzfP/i41Yk4CEljhJoYWGrEPRyDcyJr34dhr5OwJeBdY5HByRZSpt0caAxJrvvLKKzbhKOVpzj333MzvFJHH7j9SK7gcXWRPz1UeJ/OLCzRgsV2E2iGY3oPRQpMe22I9i30xQum9LvbpsVXPlUfAu8AifxMxWBQvjuaVIrP7okWLrKAhD1WWjdxclJ7BojZy5Egr8Cg1g+iSwBpV8FEox1U6M1ULTTpcS+lV7EuhlM4xYp8OV/VamQS8CyyKF1MqhxgslzSTWz9w4ICNzXrsscdshvIs2/79+22GdTKnO9EXFVj8TGOHI1ne582bZ7Om49bkHvj7zz//bO+rf//+5pJLLqmrBch5rhYhaRaK9YvAI5t7dCMAxZ/feOMNM3PmTHsd0deiecUQphs2bLDHUuqHItL33ntv4l2ZxSxY7hmtebJFlo+rJsbSQhPuMYu92IcjoJFriYB3gQU84q/eeustK0Y6d+5s3XJkTiej+LBhwzLnW6rAQlQhxBBQCCEEFjUCEWYIR4QUFi+ysbtiy6UIrHi/zspHX7hNSWtB3NoTTzxRUGAh/hCp1DREpM6dO9eW1yHnWJImgZWEmp9ztMj74ZikF7FPQs3POWLvh6N6qQ4CqQgsSsYcPHjQFjHGPUfeK0TApZdeaku9ZN2wPlE8GbGXy0XoLFjnn3++FVVY2bhmhNCCBQusNe6LL76wZWsQRfxcjsCK9xu1SsHo8OHD5tixY1Y4FbJgkUfs1KlTdRar1atXW4GGhS1Jk8BKQs3POVpo/HBM0ovYJ6Hm5xyx98NRvVQHgVQEViXeOmIJC9SePXvqLs8FuSOWnFghozquN9cI2G/btq3BCtavXz9z3XXX1asFWMyClatfJ7BGjx5t3X1jx441r732Wl082OzZsw0xa67h1pw1a5ZBqHHcpk2brMuSRh8SWJU44wpfkxaacM9M7MU+HAGNXEsEvAss8mARq4SgiTdiiLAOhciPhYUIK9a4ceNs6ohcsVIUS16zZo2ZOnWqFVW03bt3m5UrV9rAeMQXYidabLmYwOL1eL8ILK6FlBW9e/e2os3FXXF8vhisXbt2WasgVjQYchwZ8yWwqu8tq0U+3DMTe7EPR0Aj1xIB7wILy8qqVavqYq4GDBhQ5xbEndWiRQvr1sqy4bIkdomGuw83ZS6BhfuQ44h1QghSeBkXJzFSiCR2RnJuuQIr3i9pK7BSkeme+C4C1ksRWB988IFBZCGwiAnDfYlAQ2BxnVybu2bcicR1NW3aNG/tR7kIs5yF9cfSIi/24QiEG1nzPhx7jZw9Ae8Cy90CFqMVK1YYLFqTJk0yHTt2zP7u/s+IFFN++eWXzeTJk02bNm3sX/Pt9kOoYIG76qqrbLwWjfQSuAcRMzQEFmkffvjhh5z3FHU9coATQK5fEnw+/fTT1prWs2dPE43JKmTBorbj0qVLzfbt20379u3tPwTVfffdZ92fiMBevXrZY7C24U7s1q2b3VyQq5UisJSmIZ1pq4UmHa6l9Cr2pVBK5xixT4ereq1MAqkJLG4Xy9Gnn35qXWws/nfffXedwKlMHGdfFcH6iDOsV1nn70qbUTGBpUSj6T0BLTTpsS3Ws9gXI5Te62KfHlv1XHkEvAusXDFYZE7HpUX8EqkIqkWoYOVat26dzT6PVaqxNZXKCfdEtdCIfTgC4UbWvA/HXiNnT8C7wEJMkSfKlaOJ3lKoGKzssVbHiBJY4Z6TFhqxD0cg3Mia9+HYa+TsCXgXWNnfgkZMSkACKym5hp+nhabhDJP2IPZJyTX8PLFvOEP1UD0EvAusSk3TUD2PJLsrlcDKjnV8JC00Yh+OQLiRNe/DsdfI2RPwLrDYEUf6gHvuueesfFdyEWb/gAuNKIEV7nlooRH7cATCjax5H469Rs6eQCoCK5ooM/tb0oilEpDAKpWU/+O00PhnWmqPYl8qKf/Hib1/puqxcgmkIrBIzEmGcTKmU5SYEi9XXHGFTTKadYtnOyeJ6Lx58wwFmClGHaI2YtYM8o2nNA3hnoQWGrEPRyDcyJr34dhr5OwJeBdYZHLfsWOHzThOYWIaSUddLT8yqVN2JqsWFVjxJKK1LK7gX0xgcYwSjaYzU7XQpMO1lF7FvhRK6Rwj9ulwVa+VScC7wMp3m4cPHzYvvPCCLUFDiZismhNYWKxefPFFm339kUceqRN5n3/+uVmyZIk5cuSI6dSpk82KjvUtWg4HC1yu36PZ3LHWUfaG+3zllVes1Q6RSe4vxqNvBB7XQCZ2srKPGjXKDB482FrRuM7rr7/e1iWkJM62bdtsSRxi2p599llz7733WmTk5nrooYdsBnf6ovFaEtFaisCi/zVPZm95zGp+hBpHC00o8saIvdiHI6CRa4lAZgILqOTGQkxkaTlCuDAutfn27Nljpk+fXlfIGcsa4mXEiBG2FM4777xjtmzZYoXSV199VSdmcgmsjz/+2Lz11ltWMCKqnPDh54ULF9ogf8rgUDyaY2fMmGHWrl1rvvnmG1s6CMH20ksv2cLSZLkvV2BhJdy0aZMtiXPBBRckmrMSWImweTlJi7wXjIk6EftE2LycJPZeMKqTKiGQisD64osvbNHkb7/9tg4D7kKsLmRyz9qChVhChFC6B0HkBAli6r333jNTpkyx10YRZuKzxowZY393oimXwMLKtH79+jqrVVRgYVlCyHGfCKq5c+day1i7du3qii9jSUOIjR492sanlSOwEITUG6TPLl26JJ5qEliJ0TX4RC00DUaYuAOxT4yuwSeKfYMRqoMqIuBdYCEcKGqMy4zCw9TxI+4Kt9jp06fN2LFjM7dg4fIbNGiQva7u3bvb4stY0aIFn3lmXDtiaMiQIVYcxQs6OzcgggtxhsjC/bdv3756FqyowKJPCjEzZvPmza1bj+OxqtEPlq1yBJa7pgEDBliB1RBroARWuHeqFhqxD0cg3Mia9+HYa+TsCXgXWMQMuTQN3I77GesRsU7ED7GzMKsWDXIn3orfESZXXXWVFUn8w81GDFM5FqxVq1ZZgYRwisZn4SLMZcEiTgqXImJv5MiRtjaji60qR2AhCrGwLVq0yPaDazNpk8BKSq7h52mhaTjDpD2IfVJyDT9P7BvOUD1UDwHvAotdhFiKXMA2brChQ4faGCisWbjoQgksHsuGDRvMxo0breUI0ZckBotaiyRTnTBhgrU+xQVWPAbr008/tSJu8eLF5tprrzU33nijjctasWKFtYCVK7AQqXv37q2L4erYsaMNoMeahWuTn+H9448/1rkkc01JCaxwb1QtNGIfjkC4kTXvw7HXyNkT8C6wuAVSMixbtsy6Bsk7RbwQ7kHijdjN1xC3VrmI4nmwuA6EDhYrrEpcazm7CCdOnGitYAiceOvbt691LyKwcDHiCozuImQsXiMuiwB4guxh0qdPH9vn1q1bc96ecyXyoov1wt1IAD07FRFvxLwRLI9bFt787bXXXjPdunWzAjepwFKahnJnXGnHa6EpjVMaR4l9GlRL61PsS+OkoxoHgVQEVhwNVi2EDUKh2ls0pgrLk2sutQICK+oirOT7LWbBQlz9z/jmpnv7JpV8G1V5bVpowj02sRf7cAQ0ci0R8C6wEFM7d+40P/3001kcyf10zTXXWDdWtbbGJLBUKifcLNQiL/bhCIQbWfM+HHuNnD0B7wLr+PHj5ve//71NkImYiuZoIi6IoPCkeZuyx9O4R5TACvd8tdCIfTgC4UbWvA/HXiNnT8C7wOIWCK5et26d+ec//2luu+02c8MNN5gmTeRmyv7xFh5RAivcE9FCI/bhCIQbWfM+HHuNnD2BVASWuw2CuNkph1Xr7rvvtkkxswxwzx5ndY0ogRXueWmhEftwBMKNrHkfjr1Gzp6Ad4GVKwaLzO6UoenRo4fNQdUYgt2zf1T+R5TA8s+01B610JRKyv9xYu+faak9in2ppHRcYyDgXWCRg4lUAiTtjLcQMVjxNA2kjaAcDuki+vfvX9MWNe0iDPcW1kIj9uEIhBtZ8z4ce42cPQHvAiv7Wyg8YlRgIf5IgkoWd7Kg17q7spjAgqzyYKUzo7XQpMO1lF7FvhRK6Rwj9ulwVa+VScC7wKLGHpnO+T/aiMNC3PAamccpsNyqVavUqTiBhcWK/FSkWSB7OolGaZTPKSfRKFnUXfHnaK1CV6eQUjmvvPKKPYYkoNFEowg8roG6jKSsGDVqlBk8eLAVeuUUe+YaSHVBXzQSprr7KQdoKQKL/tY82aKcbnVsCQS00JQAKaVDxD4lsCV0K/YlQNIhjYaAd4HlhNS3335bDxKCi52EkydPtlnOW7RokcnOQoQLY+Oe3LNnj5k+fbpp27atvTaC8JOUykE8UeqG2oKU/kFUuQzr/BwvlcOxlOZZu3atzeI+adIkW17npZdeMlOnTrUZ2MsVWDt27DCbNm2yGduTpr2QwAr3PtZCI/bhCIQbWfM+HHuNnD0B7wIr3y1Ei0AjsLJqCJevvvrKihBqDyKInCCh0PN7771nrWlYhMop9kzm9vXr15tp06adJbByFXsmuL9du3Z1tQGxpCHEKJVTbi3CESNG2HI49MnOzKRNAispuYafp4Wm4QyT9iD2Sck1/DyxbzhD9VA9BGpCYHXo0MEMGjTIuii7d+9uk53ilsPqdOjQIfPwww/bJ4bomTt3rq0niAiMugB53bkBsWAhzhBZuBupORi1YEUFVjTzO/URW2UPAAAgAElEQVQDeY3jsaq5GoPlCCx3TQMGDLACqyFxZBJY4d6oWmjEPhyBcCNr3odjr5GzJ+BdYBWKwSInFi6trC1YCCxEFfFWWLQQJgS6I5L4xzURw1SOBWvVqlVWINEv7r58AguXIKKNOClcilwLAfYnTpyw7kn+Xo7AYpwxY8aYRYsW2X769euXeNZIYCVG1+ATtdA0GGHiDsQ+MboGnyj2DUaoDqqIgHeBlS8GCyatW7e2LrosgtvdM4inadiwYYPZuHGjjYnCZZgkBotA/QULFpgJEyZYcRQXWPEYrE8//dSKuMWLF5trr73W3HjjjTaGC8GJBaxcgUWQ+969e+tiuNg0QAA91ixcnfxMzBkZ9Zs2bZq39qMEVrh3qhYasQ9HINzImvfh2Gvk7Al4F1jZ30LhEeMC6/Tp01boYLHCerR///6ydhFOnDjRWsEQOPHWt29f615EYGGlwxUY3UXIWLyGVatnz542yJ4YrD59+tg+t27dmvNmnCuRF52lDHfjmjVr7E5FxNvy5cttsHyvXr1sfBZ/e+2110y3bt3M0KFDc/ZbisBSmoZ0ZrQWmnS4ltKr2JdCKZ1jxD4druq1MgmkIrCIO1q9erWNUWLn4MyZM63VCCGBtaaaWzSmKnov3Ou2bduswIrGYFXyvRYTWIir/xnf3HRvrzqSvp+jFhrfREvvT+xLZ+X7SLH3TVT9VTIB7wILC9Hzzz9v45Nwha1cudJaU9jJR5oCfq7mUjmNSWCpVE64t6YWGrEPRyDcyJr34dhr5OwJeBdYpGPADcbOPJdA0+3Sww3Gz1kGuWePtHpGlMAK96y00Ih9OALhRta8D8deI2dPwLvAIsCaWn+33HKL6dq1q40tQlTt3r3b5pwiyL2aLVjZP6L0RpTASo9tsZ610BQjlN7rYp8e22I9i30xQnq9MRHwLrCAw666+fPn20BydrK1adPGYNl68MEHzdVXX92Y+FX1vUhghXt8WmjEPhyBcCNr3odjr5GzJ5CKwOI2fv75Z7vTjnxPWKzYzcbON7XKISCBFe5ZaKER+3AEwo2seR+OvUbOnkBqAiv7W9GI5RKQwCqXmL/jtdD4Y1luT2JfLjF/x4u9P5bqqfIJeBdYuAJnz55tcz3FGzmhZs2alVmQezwH1tGjR2182PDhw03//v0bVGam8h9t8StUmobijNI6QgtNWmSL9yv2xRmldYTYp0VW/VYigVQEVqXsFowKLILvqUVIiRxKzDSkhl8lPsgk11RMYNGnEo0mIVv8HC00xRmldYTYp0W2eL9iX5yRjmg8BGpCYGGxIvknOawoTUPwPWVyKJvzxhtvmJ9++skmQSWz+wUXXGCzpZMoNdrIuE6w/rvvvmumTZtm48o4f8+ePXW7JMmg/u2339pkquyc3LRp01n9UDCacbgel7Ji8+bN9jpIyEqLClQsgu53Sg3lu+YkU7IUgUW/a55skaR7nVOAgBaacNND7MU+HAGNXEsEGr3Aovg0dfkQQtOnTzdt27a1z/ezzz6z5WUQXC1btrQFmW+66SYzcOBAK7BoFHKmud+JWXKFmy+//HKb74vagoim5557zowbN84G81PC5uDBg4aagYg5l+Xd5QOLiiYy3c+ZM8futnziiScKCixcnPmuOcmklcBKQs3POVrk/XBM0ovYJ6Hm5xyx98NRvVQHgVQEViXFYJFBHqsUFitycPEzjV2Op06dqvsdixViB1GVT2DhWly2bJlp37696d27t81Yj2ii5uCWLVtslnoEFdnsEUyMhSuykMAiN9jhw4dtXULEXiELFkIx3zUnmW4SWEmo+TlHC40fjkl6Efsk1PycI/Z+OKqX6iDgXWBV0m27GKxBgwbZ+Kvu3btbAYXoQQBRDBk3HmKLhhuwkMDitY8//ti66XApkobigQcesBarQ4cOWbGVq+UTWIyHa3Ds2LH2Wtz5cYHqNgfglsx3zUm4S2AloebnHC00fjgm6UXsk1Dzc47Y++GoXqqDgHeB9d1331mx0aVLlzprzueff246dOhgWrTINpYnGuTONfD7fffdZwPdeaNjPULUtGrVyr7GNRYTWCdPnrSuwePHj1tBdt1111kLFf2VY8EiESt5wbCE0YeLsypkwdq1a1fea04y3SSwklDzc44WGj8ck/Qi9kmo+TlH7P1wVC/VQcCrwELEYCkiDun+++835513nrUOLV682MZA4aJDeGXV4mkasDxt3LjRzJgxw3z44YcGwYLAIhnqggULrNgpJrC4dqxIW7duNY8//rjBuvT111/Xi8Fav369vV9cfjDIZcHCSkVNRgLmCbIvRWDRT75rZpckljnG42fciVjpmjZtav+Wq0lgZTUTzx5HC43YhyMQbmTN+3DsNXL2BLwJLHboIa4IEr/hhhvOuhN2yvEPkZVvwfd9+3GBRWwUYo84qTvvvNPGU23fvt3GVPGP68Llly8GywW9E2+F0Jk4cWJduoedO3ea+C5CxBctl8B66qmnbFB8z549bRmhUgRWs2bN7Bjxa8YqRzzYxRdfbHr16mWPwZqGEETsDh06NLHAUpoG37Pyf/vTQpMO11J6FftSKKVzjNinw1W9ViYBbwIrKhKwzMRbsdcrE8/ZV4VFbtGiRYYdhVi8qrkVs2Ahrv5nfHPTvX2Tar7Nirx2LTThHovYi304Ahq5lgh4E1guNgnL0GWXXXYWwwMHDtgUA1iwSItQjY0i1qRpIDXD+PHjrSWsmptK5YR7elrkxT4cgXAja96HY6+RsyfgTWBx6W+++aaNTSKRJiLLpSxAXJFYs2/fvmbEiBHZ36VGzElAAivcxNBCI/bhCIQbWfM+HHuNnD0BrwKLpJ7EWRH7Q+C4a1isiF/69a9/bXNNqVUGAQmscM9BC43YhyMQbmTN+3DsNXL2BLwKrOwvXyM2hIAEVkPoNexcLTQN49eQs8W+IfQadq7YN4yfzq4uAhJY1fW8vF6tBJZXnGV1poWmLFxeDxZ7rzjL6kzsy8Klg6ucQKMVWOz2oz4gtQdJp5CrkRSVuDHyRxGcX2tNuwjDPXEtNGIfjkC4kTXvw7HXyNkTaLQCi8B6BBbZ0n/729+a1q1b19Hdv3+/eeGFF2wSVBd4TxmaWmvFBBY8lAcrnVmhhSYdrqX0KvalUErnGLFPh6t6rUwCjVZgrVu3zmZYp4gywfUuZxUlbkjEedttt5nLL7/8rKdCklEKP7tGORxqGT7zzDNm2LBhtqwNAfyka7jrrrvqssC7413dQHKBkWCUDPHx1/jdJRblODYGUJNw5syZ9tDoa9H8YYhEstFzLNnfqYfIjk1XwLrcKVaKwKLPNU9mW+Ko3PuoxuO10IR7amIv9uEIaORaItAoBZbLKk8G8yNHjhjyVz344IPWFciHK5nQqZfIa506dbL1CalDSCO7O6InXjIH4XX48GHbD2VwEGFTpkyxGd1dHUKEV1QcRWsURl+Liih2Vc6ZM8eWtXniiScKCqyjR4/aXGKU4GFnJiLvpptustnzkzQJrCTU/JyjRd4PxyS9iH0San7OEXs/HNVLdRBolALrs88+MytXrrR1/hA2uAMpHdOuXTsrjN5//337GvFZa9asMdRQRCxRKidf0WeXKJV+sI4hjG6//fZ6ZXDi2eqjJXLylcOh4DTCDUsbwqmQBYv6gqdOnaqzWHEvXIcr4VPulJPAKpeYv+O10PhjWW5PYl8uMX/Hi70/luqp8gk0SoG1atUqaxEiuJ04q3nz5pn+/ftbSw8C6pJLLjG4/mjffPON/RviBhfcwoULrRuwX79+9WoS0g/uPmK2+JAYM2aMueKKKwx1CbGIUTQ6LrDyveZEFNeAu2/s2LE2dxh90CgEzXW55tyOxIlx3KZNm+x90ehDAqvy32jxK9RCE+6Zib3YhyOgkWuJQKMTWFisKKSMVSjarr76amul+utf/2oomuwEFm5CagtOnjzZWrDmz59vLVOIp3jRZ6xN69evNwiehx56yCB4OIYEq/QXF1j5XuO6GIcAfGLDEHSlFHvGHck1IMRatWpVz9qWZNLKgpWEmp9ztMj74ZikF7FPQs3POWLvh6N6qQ4CjU5g7dixw7z++uv1dg7i3sMyhZXq22+/Na+++qr9GRchgovYJkQLZX4QMNRLdOKJx+gsRATNI96Ie+JvxHohlAYMGGD/RQUW4infa85KRawXrkoC1ksRWLgcEVlcK0ISixoCjWv5/vvvbYwZIpGfcSdixWvatKn9W64mgRXuTaqFRuzDEQg3suZ9OPYaOXsCjUpgnTlzxgapIy6wQrl2+vRpK2Cojzhy5Mh6O/F69eplCzfjkmOnIKIp3oi7wsrEa88//7x1D9IXfZJLi9fZyRcVWLgp871G/wi1cePGmZ49e9Y7j9fy7SLE8sYOSFyS7du3t/8QTwTpc10XX3yx4X44hmvCnditWzdDsH9SgaU0Dem8KbXQpMO1lF7FvhRK6Rwj9ulwVa+VSaBRCayGIGanIS495/pzfSF2rr/+eiuwdu7cad5++21rQcpnFWrINWR9bjELFuLqf8Y3N93bq36k72ejhcY30dL7E/vSWfk+Uux9E1V/lUxAAuv/PJ1iAmvbtm1m79691jJEfFZjaCqVE+4paqER+3AEwo2seR+OvUbOnoAEVvbMK2ZECaxwj0ILjdiHIxBuZM37cOw1cvYEJLCyZ14xI0pghXsUWmjEPhyBcCNr3odjr5GzJyCBlT3zihlRAivco9BCI/bhCIQbWfM+HHuNnD0BCazsmVfMiBJY4R6FFhqxD0cg3Mia9+HYa+TsCUhgZc+8YkaUwAr3KLTQiH04AuFG1rwPx14jZ0+gZgQWxZ1ffPFFs2/fPpt5nUbZG1eeJnv04UcslqahlCtUKodSKJ19jBaaZNx8nCX2Pigm60Psk3HTWdVJoCYEFpnNSSLao0cPm2j03HPPtTmvEF0SWKMaPHOVjLR8hFpoymfm6wyx90Wy/H7EvnxmOqN6CdSEwNq/f79ZsmSJLUtDHUFaVGBFaw5SNofi0MOHDzcffvihzdhOKRqKK//pT3+yRaMpFu2SktIXWdQ5xtUvdMItV78IvK5du9bL1r5582Zb9HnmzJn22vJlcqcY9YYNG+yxlNfp06ePuffee20W+STNhwXLjbvmyRZJLqFmz9FCE+7Ri73YhyOgkWuJgATWww/XFXVGVCHEEFAIIQQWxZ0RZtT+Q0hh8aIETjkCK94v9RCdiGrSpImZM2eOrRv4xBNPFBRYiL/ly5fbOootW7Y0c+fOtXURBw4cmGjOSmAlwublJC3yXjAm6kTsE2HzcpLYe8GoTqqEQE0ILKxPFF7u3LlzThehszRR4BlRRbFnrEIIIQoqU6vwiy++MB999JEVWPxcjsCK9xutWUhx6cOHD5tjx45Z4VTIgkWNxVOnTtVZrFavXm0QaK4YdblzTgKrXGL+jtdC449luT2JfbnE/B0v9v5YqqfKJ1ATAovHgFjCArVnz566p+KC3BFLTqxQCgfXm2sUj27btq3BzdivXz9bkzBaVofjCrkIc/XrBNbo0aOtu2/s2LG2MLOLB5s9e7YtPu0abs1Zs2YZhBrHbdq0ybosafQhgVX5b7T4FWqhCffMxF7swxHQyLVEoGYEFhYirFjjxo0zV155Zc4YrIsvvtisWbPGTJ061Yoq2u7du83KlSttYDziC7FTjsCij3i/CCyupXnz5qZ3795WtDmXYSEL1q5duwwWL4RYq1at7DkdOnSQwKrCd6wW+XAPTezFPhwBjVxLBGpCYJ05c8bGLtFw951zzjk5BRZxVxxHrBNuwvPOO8+wA5EYKUTSgw8+aM8tV2DF+z158qTBSnXhhRfa+C4C1ksRWB988IFBZCGwiAnDfYlAw4LFdXJt7ppxJxLX1bRpU/u3XE0uwnBvdS3yYh+OQLiRNe/DsdfI2ROoCYG1d+9e8/LLL5vJkyebNm3aWMr5dhEiVNgteNVVV9l4LdqiRYusexAxQ0Ngkfbhhx9+yPnEoq5HDnACyPVLgs+nn37aWtN69uxpojFZhSxYzZo1M0uXLjXbt2837du3t/8QT/fdd591UyICe/XqZY/B2oY7sVu3bmbo0KGpCiylaSj/jauFpnxmvs4Qe18ky+9H7MtnpjOql0BNCKyGPJ6DBw9acYb1ijQJjan5sGAp0WiyGaGFJhk3H2eJvQ+KyfoQ+2TcdFZ1EpDAKvDcsHKtW7fOTJw40WZ9b2xNpXLCPVEtNGIfjkC4kTXvw7HXyNkTkMDKnnnFjCiBFe5RaKER+3AEwo2seR+OvUbOnoAEVvbMK2ZECaxwj0ILjdiHIxBuZM37cOw1cvYEJLCyZ14xI0pghXsUWmjEPhyBcCNr3odjr5GzJyCBlT3zihlRAivco9BCI/bhCIQbWfM+HHuNnD0BCazsmVfMiH/84x/N7373u4q5nlq6kAMHDthC4mrZExD77Jm7EcU+HHuNnD0BCazsmWtEERABERABERCBRk5AAquRP2DdngiIgAiIgAiIQPYEJLCyZ64RRUAEREAEREAEGjkBCaxG/oB1eyIgAiIgAiIgAtkTkMDKnrlGFAEREAEREAERaOQEJLAa+QPW7YmACIiACIiACGRPQAIre+bBR9y+fbtZtmyZ+e6778wVV1xhHn74YXPRRRcFv67GeAFnzpwxR48eNe+884755JNPzKRJkyxz2vfff29efPFFw/No1qyZGTVqlBk8eLA555xzGiOKzO/p9OnT5vXXX7fs+blXr15m/Pjxtmi72Kf7OOLs+/TpY+69915zwQUXiH266NV7BRGQwKqgh5HFpXz77bdm3rx5Zvjw4ebaa681b7zxhjl06JAVWeeee24Wl1BTY+zbt8+sXLnS9OjRw5Bk8YEHHqgTWBQSR3Q9+uijhueycOFCKwC6du1aU4zSull4b9y40UyePNmcf/75ZunSpaZ58+a2eLvYp0X9f/vNxb59+/bmN7/5jdini169VxABCawKehhZXMru3bvN3/72N/PYY4/ZRWf//v3WmjV16lT7zV4tHQL/+c9/zLPPPmu/xWPB4hv+ggULTL9+/ew/2gsvvGA6dOhgxa9awwm8++67pmXLlgbrCe2DDz4w27ZtsyJX7BvOt1APBw8etC9feuml9n8+c/giJ/bpclfvlUVAAquynkfqV8Mis379ejNt2jQrsFj4//znP1sL1oUXXpj6+LU6QFxg/fDDD2bu3LlmyJAh5rrrrqtbhPiBb/lqfgngquWLBFaUG2+8Uez94i3Y28mTJ838+fPNwIEDrdjVvM8QvoYKSkACKyj+7AeXwMqeOSNKYIXh7kbdsmWL+cc//mGmTJliXeFa5NN/Hu5LxN69e80NN9xgJkyYYH755RexTx+9RqgQAhJYFfIgsroMCaysSNcfRwIrDHdG/fzzz81LL71kNxh06tTJyHqY7bP48ccfLX8s5CNGjJDAyha/RgtIQAIrIPwQQysGKwT1sy1YisHK5jmwg/P55583d911l+nSpYsdVOzTZ4/VihAEF4PlvtgR+8lmA8Uepv8MNEJ4AhJY4Z9BplfAbrVnnnnGDBs2zH7IaRdhNvjjFixGZScbKRpYdE6cOKFdhJ4fBeKKYPahQ4fWbSRwQ4i9Z9ix7jZs2GA3FTC3zzvvPBv/huC65557NO/TRa/eK4iABFYFPYysLmXnzp32WyRiS3mwsqGeS2DhOlm+fLkhPkh5sPw/B3aurV69ul7HLPIzZsywuzXF3j9z1+PPP/9sc5CRJoO4q2geLM379Lir58oiIIFVWc9DVyMCIiACIiACItAICEhgNYKHqFsQAREQAREQARGoLAISWJX1PHQ1IiAC/38758EjxbFF4QsGk4MMIudkMBlEzlFgosFgckZC8HuQkMg552SywAgbAcaAjMk555zD01dSrXqbntkBdux5M6clxO5OT3Xdr6r3njn39oqACIiACKQBAQmsNFhEhSACIiACIiACIpBaBCSwUms9NBsREAEREAEREIE0ICCBlQaLqBBEQAREQAREQARSi4AEVmqth2YjAiIgAiIgAiKQBgQksNJgERWCCIiACIiACIhAahGQwEqt9dBsREAEREAEREAE0oCABFYaLKJCEAEREAEREAERSC0CEliptR6ajQiIgAiIgAiIQBoQkMBKg0VUCCIgAiIgAiIgAqlFQAIrtdZDsxEBERABERABEUgDAhJYabCICkEEREAEREAERCC1CEhgpdZ6aDYiIAIiIAIiIAJpQEACKw0WUSGIgAiIgAiIgAikFgEJrNRaD81GBERABERABEQgDQhIYKXBIioEERABERABERCB1CIggZVa66HZiIAIiIAIiIAIpAEBCaw0WESFIAIiIAIiIAIikFoEJLBSaz00GxEQAREQAREQgTQgIIGVBouYCiF8/PjRjh49alu3brXHjx9biRIlbMCAAVa/fn3LkydPKkxRcxABERABERCBf42ABNa/hjq9L3TixAn79ddfbfjw4VahQgW7ePGiLV++3H1fvXr19A5e0YmACIiACIhAiIAElrbEVxN4+/atzZs3z5o0aWItWrTIGm/z5s1WtGhR9/Pp06fbo0ePsl4rWbKkTZs2zTldf//9t61evdpevHhhbdu2tT59+tg333xjixcvtkaNGlnDhg3d+4LfB7++f/++zZw5072Pc7kOr1+5csWKFCligwcPdk4ax86dO2379u1Z86hWrZpNmDDB7ty5414bMWKEFShQwH199uxZ9xrfHzp0yDZt2mRv3rxxY/Xr18+WLFlily5dysavZ8+eVqdOnayxChYsmPU6zt7s2bPt559/tipVqmR735kzZ2zlypX25MkT99rIkSMNRjBZtWqVnTx50goXLmx9+/a1pk2buvNiMeU6GzZsMK597tw5N86oUaOsUqVKhtMI7zVr1rix69WrZz/99JMVL148G5u8efNa5cqV7ZdffrHSpUsba4w7+ccff1i+fPmsc+fO1qlTJ8d67ty5bl5169Z13MuWLWvdu3e3/fv32/Hjx238+PFWqFAh99qxY8ey4h49erRbr/fv39uWLVvs999/t2+//daGDBniGBMH74EF+yT4vd8P/rU///zTduzYYVOmTHFjwIw4P3z44K7HujCnLz2C++3y5cu2bNkyGzZsmPswEcWF/ct8w2vkY461f1n7YMzsYWKZOHFi3Hslav8cPnw4214ndvY7+2/WrFlZ9yP7ivXs0KGDu++Ib8WKFXbv3j23Z4YOHerWVIcIiMDnEZDA+jxeOjuCAMl+zpw5NmjQoE+EA6fHS5S8F6eLRF6qVClbsGCBNW7c2Nq0aZOQwGrQoIGtW7fODh486BLxDz/8kJXke/ToYSReEjcJikSCcHr16pUTBCQvL6qCAuvhw4dOCH333XdOYN28edPWrl3rxBdzRAwiSH788cdPhB8/CI6biMBCICJQKanWqFHDdu3aZbdu3XJMEEIciMTbt2+7xM7XzC2W+ID3okWLbODAgU70MN6pU6ds0qRJdvfuXScMSZoIqG3bttmDBw8cuz179rhrIUQQPVwLAdGlS5cswTl27Fh7/fq1Gx8x3Lx5cyek/vnnHxs3bpxLzCRjfo7w6t+/v9WqVcsJNGJs3bq1E1VBgbF79267cOGCE4E3btxwMSNEYJeIwEIMIrCZ19SpU92aIxKIKX/+/G7uPq4vvYH9fImFPdqqVSv3wcEL8SgurAPn4uIiUqM+IIT3bzyBFeteQdBH7R/2K4IJdxmhC4+o+xH2GzdudEKYdWfvd+3a1cXHvfPXX3+5+wCRrEMERCBxAhJYibPSmTEIxHNmchJYJEMSPKKBg1/mOA8kg0QcLJwNHAT6vBBlJKyXL18614nk4t0skjfnBpNtlMDClSDZ8F4SGklq3759zrlClHEgFt69e5eVcMLzZFwcAoQc8/KOFF9HOVjEzD9EBdclySEW+Dd//nznlJQrV85dGxeNA7chnsAKuh4wQAAjqnDCnj59msUbl8KPwxyC7l7FihWdMMWxQiwhtBBsHDh6rBNzhgfzRHTwszJlyjhez58/d9chJlgwB+YdFFjff/+9EwcdO3Z0Y+OwId5I7mGxEcvBYi4IZIQx65yowAo7asSFqEOIhh1Gv8a4msSLC8T/8bg8e/Ys2xpFCazw/o0nsGLdK7h9UfsHQcSeixJYQWcNgYq45/5hHHgilhGnuJzE2KtXL6tZs6Z+B4qACHwGAQmsz4ClU6MJfI2DhWAIlo24gi/b4RTFKxGSWEgeJGwSuz+XJLh+/Xrn1pCwg+VIBAQJBZcmSmAhEg4cOOBKJr/99psTWMzDl72iCEQJLO+MUa6iVIqowfFCZIRLhJyLO+UdBn+NcHmIn/tzEXuJCizEDa4VMRNTMJagOKbMxMF5iAeEJoKjXbt2nwhDuDMWzgbnUDr0bhtjEDfizPffMYeFCxe6Ul3VqlWzxDOCIlxG4/2cR7k5VhmUc4if8ygN9u7d25UZYci1cUURk/7IjRIh+xTRMnnyZFc6i/pgEeRCzMzRi/uwwIravzhk7BH2IS7g+fPn3V5G9MW6V3A9cUHD+8fHnpODdfXqVbd2zJMHVYJ7MSyM9TtQBEQgcQISWImz0pkxCMTrwSIhkShiiQFKe0F3KHiJnBwsnB7+kRgoTSGwSFB84m7ZsqU1a9bMrl27lq2HhTFJbDgkYYFFAsOZIhn7ciICixKYLysyv0QcLC+wEB8+6SKscGfCAovXjxw5EulgIUqYAyUmjtxwsIK8ww6WF1j87xMzLhQOFcLLuxhBBwuXA1FAWYlSlO/XoT+N0hlOCNeh5MhaIXj92tauXfuTsf0eyKkHi/IbTiVlYe+KITIo31LShT2iNjdLhIgP+tqIC3coHpfr1687R5CYfbnTfwgg/qj9SxzsS9ad+HEPixUr5kqfse6VWPsnnoMVvB+DAhw3OeiGye3Y9ZAAAAO+SURBVMHSr30R+HICElhfzk7vDBDwTxEiBujboa/DP0UYr1+IX+iII/qNcDNI0JTG+ASfk8A6ffq0c1BwvPy5OCYke0oaiC16SBBIND9zIL4oh3BeWGBR1qNMxVxIjl4khXuwcHZwwehx8k5K0GkLjusdLGJCoEQ5WOEeLJwh+NG7Q38Zx9f2YPmGfUppifRgISJx7hBHXDtWrxEiFjGDQ4eQQEQhsCg3UQ6l5wonivcTJw3s4QcYcJ7ovfI9Q/RkIYARufF6sHC3KLGxBxCN/lxEAXuK+dAzl5sCi/2BqGJP83AA/W2wDfdgwWXv3r1ujyH6wjEz16j96x/o8LdW0MWMda+wz4M9WH7/ED/rl5ODxV5jrSn3IljVg6Vf7SKQOwQksHKHY8aP4v8OFg4LvSfBv4NFCTFWosRtoCzB++jZCT5BF9Ujw/mIJZqz+YROksNJCIoxyoU8kUfSJVHT8IxI4M9I4AT5vqCwwFq6dKmNGTPGypcvn018RT1FiAvlm36/tgeLzfMlTxHm1OTOGlD++ZKnCIO9Y7w/1lOE/DkO+r0QGHBjTr4ESWJnnWiG90IxeKP4fifOp4zKU28ciDOcp3APU7gHa8aMGU4sI3qCr1EyRJz5hxByU2AhgBA6CPVu3bo5NzTqKULKkwhPepl8P1e4RBhr/wYZBQVWvHsl1v4JOpHBJvdg6ZV14IGQ9u3bu3tJTxFm/K9zAcglAhJYuQRSwySfQLhklPwr/n9eIap367+MJOygMJdgWSrcUP5fzlXXFgEREIHcIiCBlVskNU7SCUhgJYZYAisxTjpLBERABJJJQAIrmXQ1tgiIgAiIgAiIQEYSkMDKyGVX0CIgAiIgAiIgAskkIIGVTLoaWwREQAREQAREICMJSGBl5LIraBEQAREQAREQgWQSkMBKJl2NLQIiIAIiIAIikJEEJLAyctkVtAiIgAiIgAiIQDIJSGAlk67GFgEREAEREAERyEgCElgZuewKWgREQAREQAREIJkEJLCSSVdji4AIiIAIiIAIZCQBCayMXHYFLQIiIAIiIAIikEwCEljJpKuxRUAEREAEREAEMpKABFZGLruCFgEREAEREAERSCYBCaxk0tXYIiACIiACIiACGUlAAisjl11Bi4AIiIAIiIAIJJOABFYy6WpsERABERABERCBjCQggZWRy66gRUAEREAEREAEkklAAiuZdDW2CIiACIiACIhARhKQwMrIZVfQIiACIiACIiACySQggZVMuhpbBERABERABEQgIwn8D169EHWt7i1GAAAAAElFTkSuQmCC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39948" name="AutoShape 2" descr="data:image/png;base64,iVBORw0KGgoAAAANSUhEUgAABaAAAAJICAYAAACXEEOpAAAgAElEQVR4Xuy9Z7BU9ba3O1iERRKQqCQVUEAkCSYk5w0okiUnUx1P1Vv11vvplPf7rffejxdfN5KDiCRBxEPaKiKgsBVBMKBIEkVyznDr9z9nrj1X02t1WB1m93xmFQV0z/kPz5hj2T49GLPc3bt37xoHBCAAAQhAAAIQgAAEIAABCEAAAhCAAAQgAAEIQCDFBMohoFNMlOEgAAEIQAACEIAABCAAAQhAAAIQgAAEIAABCEDAEUBAcyNAAAIQgAAEIAABCEAAAhCAAAQgAAEIQAACEIBAWgggoNOClUEhAAEIQAACEIAABCAAAQhAAAIQgAAEIAABCEAAAc09AAEIQAACEIAABCAAAQhAAAIQgAAEIAABCEAAAmkhgIBOC1YGhQAEIAABCEAAAhCAAAQgAAEIQAACEIAABCAAAQQ09wAEIAABCEAAAhCAAAQgAAEIQAACEIAABCAAAQikhQACOi1YGRQCEIAABCAAAQhAAAIQgAAEIAABCEAAAhCAAAQQ0NwDEIAABCAAAQhAAAIQgAAEIAABCEAAAhCAAAQgkBYCCOi0YGVQCEAAAhCAAAQgAAEIQAACEIAABCAAAQhAAAIQQEBzD0AAAhCAAAQgAAEIQAACEIAABCAAAQhAAAIQgEBaCCCg04KVQSEAAQhAAAIQgAAEIAABCEAAAhCAAAQgAAEIQAABzT0AAQhAAAIQgAAEIAABCEAAAhCAAAQgAAEIQAACaSGAgE4LVgaFAAQgAAEIQAACEIAABCAAAQhAAAIQgAAEIAABBDT3AAQgAAEIQAACEIAABCAAAQhAAAIQgAAEIAABCKSFAAI6LVgZFAIQgAAEIAABCEAAAhCAAAQgAAEIQAACEIAABBDQ3AMQgAAEIAABCEAAAhCAAAQgAAEIQAACEIAABCCQFgII6LRgZVAIQAACEIAABCAAAQhAAAIQgAAEIAABCEAAAhBAQHMPQAACEIAABCAAAQhAAAIQgAAEIAABCEAAAhCAQFoIIKDTgpVBIQABCEAAAhCAAAQgAAEIQAACEIAABCAAAQhAAAHNPQABCEAAAhCAAAQgAAEIQAACEIAABCAAAQhAAAJpIYCATgtWBoUABCAAAQhAAAIQgAAEIAABCEAAAhCAAAQgAAEENPcABCAAAQhAAAIQgAAEIAABCEAAAhCAAAQgAAEIpIUAAjotWBkUAhCAAAQgAAEIQAACEIAABCAAAQhAAAIQgAAEENDcAxCAAAQgAAEIQAACEIAABCAAAQhAAAIQgAAEIJAWAgjotGBlUAhAAAIQgAAEIAABCEAAAhCAAAQgAAEIQAACEEBAcw9AAAIQgAAEIAABCEAAAhCAAAQgAAEIQAACEIBAWgggoNOClUEhAAEIQAACEIAABCAAAQhAAAIQgAAEIAABCEAAAc09AAEIQAACEIAABCAAAQhAAAIQgAAEIAABCEAAAmkhgIBOC1YGhQAEIAABCEAAAhCAAAQgAAEIQAACEIAABCAAAQQ09wAEIAABCEAAAhCAAAQgAAEIQAACEIAABCAAAQikhUDWBPT58+dtxowZdu7cuWIbKygosLp161r37t2tU6dOVr58+bRsnEEhAAEIQAACEIAABCAAAQhAAAIQgAAEIAABCEAgvQSyLqBv3bplLVq0KBLN+vuvv/5qly5dss6dO9uIESOQ0Om9BxgdAhCAAAQgAAEIQAACEIAABCAAAQhAAAIQgEBaCGRdQNeqVcumTZtmlStXLtrg5cuXbdasWa46+vXXX7cHHnggLZtnUAhAAAIQgAAEIAABCEAAAhCAAAQgAAEIQAACEEgfgUAKaG138eLFtmfPHps0aZK1adOmiMC1a9dsw4YN9s0339iVK1esYsWK1rZtWxs0aJDVqFGjGKnr16+7c//5z3+WeG5JrUD8A/Xv39/69u3rXtq0aZMbc+LEiW5e7/jjjz/s3XfftQoVKtibb75pGlcSXest6Wjfvr2NHz/evX3y5EnbuHGj7du3z27evGlVqlQxva99Sc5rnDlz5tihQ4dKHE8yX3PXrFnTTpw4YWvWrLHffvvNbt++bXXq1DHtQ2OWK1euGM/SxvXvUzH56aef7JVXXrGmTZsWjfHjjz/aggULrHHjxvd8mZCOW/fIkSOObcuWLYv4aZ4zZ864GFy9etXdN82aNXPTi+e2bdts69atLi6K0SOPPGIvvviiNWjQoNgSY3FOlkdJ7Eraixalfwmwbt06+/33390aGzVq5O6H5s2bF1vzhQsX3Hl79+51e61ataprX6N4FxYWutcXLlxYaii8e1zr/O6774qdW1pbnLt377p1fvLJJ26d+ntJ91o67gXGhAAEIAABCEAAAhCAAAQgAAEIQAACEAg2gUAKaAlTCbODBw8Wk52Sh/Pnz7fjx4/bww8/bI899pgTsj///LPdf//99uqrr1rt2rUdcUlInSsB26RJEyexDx8+bJKl/nM9AR3ZCkRjqAJbci2WgNZ6Fy1a5OSxJ4Elxn/55Rcnf3VIgGrdvXr1coJOh9ahfWhdc+fOda89+eST9uCDD7qxtFaJ0smTJzvRLh5qTaLj6NGjTqhKgj/xxBPutUqVKjkmmkfj6e/t2rVz70nma68DBgyw3r17F92VnnDVNRK6ukaHhLpeiyVcvWp1yUftJbKaPR23fzRpq1gp3mfPnrWXX37ZWrVq5abW/pYuXWr79+93srljx45uX/q7mE6dOtUeeuihtPNIVEDv3r3bPvjgA3c/K4aKu2J448YNGzt2bNGXH550174Ve8VA943uKe/e0RcxygMdEtSfffaZ+0JG97W+6NChe07/0kDrFBvvPr1z546Jt7540Fw9e/Z0Etw7vvjiCyef9SVJhw4dTLLau9f69etnffr0KfaFRzruB8aEAAQgAAEIQAACEIAABCAAAQhAAAIQCC6BwAloybItW7bYp59+6qp1R44c6XpAq7Jy1apV9tVXX9mQIUOsa9euRWLLk3WSjqoo1vmqVFZFcaQEU+X0smXLrFu3bk6keQI6WisQr3I0loDWeUuWLDFJbH8Vsj/sJQlInaNKZUlD7dWr2tV+P/roI9u+fbsT0J5Q9caMtja95wlhMZAMVjWsDgl5VTpL1L7xxhtFEtwT0BKNqmz2WqFEq/SOtod//OMftn79ehefbAlo78sGidLRo0c7EeodkvTi+Oyzz7qKZ++hlp70l+DVFxeeiE0Xj0QEtKrh//73v7t7YdSoUU6U6zh9+rSr8FZMtWZ9WaB7WcLXv2/FQvHTL72uamjv8Pan+8Crlo/nPtX5emiovjTxvmTwqv6rV6/uXtO9791r+jLg2LFjNn36dCfCOSAAAQhAAAIQgAAEIAABCEAAAhCAAATCSSDrAlpiK9rxzDPP2AsvvFBUkavz/s//+T9WrVq1YsJQ16qqUxW/EmLqGS0RJtkqGau/+1tz6DVVV2ucMWPGODErsZasgL548aKThap0VmsLSehExF5pt50nmSPbfeiakgS0RLbk3/Dhw+2pp54qNryE5ObNm4sJbVXCSmpKcvqrl+MR0J6AFDvFp27duqVWQMfT7kQL9rcmicbHXwGtaufly5e7thEDBw50Xyx4LUY82arqYL9015iStCtWrHDtWfyCP108EhHQkuaqKlY8ItttaBxV1uu+1pcFyglV1KuS2xPV2p9asLz33nvueol370hGQCu/9MWP2nzowaDDhg1zjL0veSIlt+ZSFbXyzHuQaDh/vLJrCEAAAhCAAAQgAAEIQAACEIAABCAAgawL6GitL9TO4a+//nLtKEaMGOGqVj3p+Pjjj7sWC5GHJ8PU+1e9iCWV69WrZ1OmTCkm5iKvK0sFtFpfaF5Va0vCqc1GopWl3nokDCWH1epAUtx/JCKgPXFc2q3tH6+k/ccS0OpHrNYWkqHa+8qVK6NKfP86JDLVLkVtJEo7vNYkJZ3j3Qv+/tpdunSxoUOHFmv34O1NVc6SuV57EW9cT+L/7W9/cy0ndKSLx9q1a+3LL790LU10D3tHtHYi0fow+1lIPKtaXYd6YUvYK0/iOeIR0JE9oL1xI78U0joVT1VjK+f8Ryz28ayVcyAAAQhAAAIQgAAEIAABCEAAAhCAAARyn0DWBXS0ymNVE6uqVe0yvOrKkip+vRD4hakekCcBrd6+3kP+SgpVWQS01j579mzXHkNVpvPmzUtKQHvtICRIn3/+edfKQmOrmllVuokKaLXFUK9eCfhoh1oieO0SvP03bNjQzeO1qIgloHWd2o6on7QqrUuqIk9HinjSVm0zFGtJe68thddfW/OW9oA/vR/tnkoXD/Vg1r2iXsv6AkXr1H3+ww8/OI6S0t69KrF74MAB9+BLVepHHopRixYt7NSpU05Ad+/eveghmbF4xyOg/T2gNZ6u+fbbb13fcbW0kaxXqxyvpUu0iv/S8irWGnkfAhCAAAQgAAEIQAACEIAABCAAAQhAIH8IBFJAC6/XSkLVnRJ2sSqgN2zY4KqRJVE9AZ3OCuhx48a5tg+ScmqHcN9995Uq5EpqwaCqYIlrVUBrHL80TqYFRzRxXNrt+ueff7oWIhKafllfmoDWQ/DEW4cqcVXFng0BrYcmas1ff/21E/WPPvpo0QMbtbZYVbjqHa42Ff4e3+nioZYfqpQXN/Xbjjz8bUdK6xfuv87LiVRXQEvoK67KI++IbHPjPbCwpAroaD2j8+fHJjuBAAQgAAEIQAACEIAABCAAAQhAAAIQiJdAzgjoVPWAVjWnRKCqjVU5qp6/yfSAVsWq5JseZKgHIsZTWRpN7F24cMHefvtt16fa34NZAdy5c6d7yFwiFdDeNU8//bRry+D1Qy7phvj111+dOO/Ro4cTsd5RmoCWmDx48KCp3YmqvzNd7RpZ2axKYrUD0RcCAwYMcFXZOpLpAZ1uHoq3Kt4l7XXodz0k0ZPpek3tOvQgTj1sU/doSYeXE9F6QCsmus8bNGhgzz33XNEQyd6nGiBSjNMDOt4fs5wHAQhAAAIQgAAEIAABCEAAAhCAAATCSyCQAlrVlhKvEopeCw5VkK5atco9DE0PQVM/Wk+uqpL1gw8+cDJUFbFqUeDJMbUM6NOnzz3nShpLHifbgkO3jFp8SBqrFUSyYs+7Tj2vVXXq9dI9efKkE8OnT59OSEDrgXszZ850D2DUw/X8D7GTNBarwYMHW2FhoXsQnx4sJ9k5YcIEa9u2bUwB7fUH7tChg3uIo1hnW0Br0eKkhymKpx7Ip9jo0AP9JHgVb+27oKDAve61PVF/aPUwVgyzwSNamxDvNbUV0f1Vv359t2atT60wtFdPsitP9uzZ4/JEMfHOUz9x5cCoUaOsU6dOZRbQ0SqgvYdQ1qxZ06ZPn27Vq1d386iHuR6EeezYMfe6Wr5wQAACEIAABCAAAQhAAAIQgAAEIAABCISTQNYFdORDCNWeQHLwzJkz1qxZMydRJQd1SHRKbB0/ftwee+wx1zZCUlXtOvTgOolECUW/BDt06JDrqayKZfXhVRWy91A6/Z6sgFYFtR5wqDXoSFZA61pPkkoKSxiLiSpxJdgl/vwtIrzbtLSe2JLMEpM6tO8mTZq4hwWqYltiVkwlCfXgQM1Tt27dojYi3vglVUBLQKta298uJAgCWutWz3DtWxLf/8WAqqPV11gcJNnVZkPStmLFikWyWlI3GzyiCWh/uw49cLBdu3auZ7RirpYvHTt2dNXtWr/yROJdMVAVtWSv9qr7Xvmj6nkvf+K9T0vqAa281INBR44cWdQr/IsvvrBPPvnEyWetU3mxa9cut57IL3/C+SOWXUMAAhCAAAQgAAEIQAACEIAABCAAgXATyLqAVhsB/yHpqgfkdenSxf2SZPMfEr3qoyvZqPYZel9CbuDAgUUVmN75elCazv3nP//pzlVFqQSahK7Eno5kBXTnzp2dBPQe2lcWAe1VtkrkaT1apyq8JUzV9kDSVH2X/e00Yj2UUdWpauUg6S6hrR7V4qmWDmIm8amH4ul19dj2Kq9jCWiJW3+bi1gM05FeJT1c0Ht4peItfqqUV8WzJP62bduc6BffChUquC8wVBHt9dzOFo+S9qJ7Ql8O6J74/fffXfWz8kJSV/ewV8ktvmrroUp23RPaqyqSVfFdUv6U9vBA3W9elbs/dpH3j/detHWKqfKxTZs2MVvApOP+YEwIQAACEIAABCAAAQhAAAIQgAAEIACB4BDImoAODgJWAgEIQAACEIAABCAAAQhAAAIQgAAEIAABCEAAAukggIBOB1XGhAAEIAABCEAAAhCAAAQgAAEIQAACEIAABCAAAUNAcxNAAAIQgAAEIAABCEAAAhCAAAQgAAEIQAACEIBAWgggoNOClUEhAAEIQAACEIAABCAAAQhAAAIQgAAEIAABCEAAAc09AAEIQAACEIAABCAAAQhAAAIQgAAEIAABCEAAAmkhgIBOC1YGhQAEIAABCEAAAhCAAAQgAAEIQAACEIAABCAAAQQ09wAEIAABCEAAAhCAAAQgAAEIQAACEIAABCAAAQikhQACOi1YGRQCEIAABCAAAQhAAAIQgAAEIAABCEAAAhCAAAQQ0NwDEIAABCAAAQhAAAIQgAAEIAABCEAAAhCAAAQgkBYCCOi0YGVQCEAAAhCAAAQgAAEIQAACEIAABCAAAQhAAAIQQEBzD0AAAhCAAAQgAAEIQAACEIAABCAAAQhAAAIQgEBaCCCg04KVQSEAAQhAAAIQgAAEIAABCEAAAhCAAAQgAAEIQAABzT0AAQhAAAIQgAAEIAABCEAAAhCAAAQgAAEIQAACaSGAgE4LVgaFAAQgAAEIQAACEIAABCAAAQhAAAIQgAAEIAABBDT3AAQgAAEIQAACEIAABCAAAQhAAAIQgAAEIAABCKSFAAI6LVgZFAIQgAAEIAABCEAAAhCAAAQgAAEIQAACEIAABBDQ3AMQgAAEIAABCEAAAhCAAAQgAAEIQAACEIAABCCQFgII6LRgZVAIQAACEIAABCAAAQhAAAIQgAAEIAABCEAAAhBAQHMPQAACEIAABCAAAQhAAAIQgAAEIAABCEAAAhCAQFoIIKDTgpVBIQABCEAAAhCAAAQgAAEIQAACEIAABCAAAQhAAAHNPQABCEAAAhCAAAQgAAEIQAACEIAABCAAAQhAAAJpIYCATgtWBoUABCAAAQhAAAIQgAAEIAABCEAAAhCAAAQgAAEENPcABCAAAQhAAAIQgAAEIAABCEAAAhCAAAQgAAEIpIUAAjotWBkUAsElMHPmTHvttdeCu0BWBoEAETh+/Lg1bNgwQCtiKRAILgHyJbixYWXBIkCuBCserCbYBMiXYMeH1QWLQBDy5Y9zd+3nP27HBaZJnQJrVr8grnM5KfcJIKBzP4bsAAIJEejcubPt2rUroWs4GQJhJfDPf/7TOnXqFNbts28IJESAfEkIFyeHmAC5EuLgs/WECZAvCSPjghATCEK+vPz/XbGTF+7GFYUK5c3W/M9qVlix5NPPnz9vM2bMsHPnzrmTKlSoYHIagwcPtsLCwrjm4aRgEEBAByMOrAICGSOAgM4YaibKAwJB+BCXBxjZQkgIkC8hCTTbLDMBcqXMCBkgRATIlxAFm62WmUAQ8mXI/3vFrt6IT0Brw2v/V1WrUqlciXuXgJ49e7aNHDnSmjZtahcvXrQFCxbYk08+ac8991yZmTFA5gggoDPHmpkgEAgCCOhAhIFF5AiBIHyIyxFULBMCRr5wE0AgPgLkSnycOAsCIkC+cB9AIH4CQciXdAto0fjkk0+sYsWK1rdvX7t586b7+44dO1x1dM+ePa1Hjx5Wvnx5u3Dhgi1ZssQOHjxo1apVsxEjRlibNm3syJEjNmvWLLt27VoR3IcfftimTZtmW7duda9p7KtXr9qcOXOsZcuW1qBBA1u4cGGxYNSqVcvefPNNu3v3ri1evNiN681z586dEs+XRNe6Tp065dYzatQoq1KlikVWe2uyiRMnWtu2bd347dq1c38+ffq0vfvuu64KXH/PlQMBnSuRYp0QSBEBBHSKQDJMKAgE4UNcKECzybwgQL7kRRjZRAYIkCsZgMwUeUOAfMmbULKRDBAIQr6kW0BLvkrG9u/f31q1amWbNm2yAwcO2OTJk+369eu2aNEi69Kli3Xo0MGdV79+fevXr58dPnzYPvzwQ3fe5cuX3XXjxo2zypUrO3Hs/d0voPXndevWWe/evZ2Q1uE/V9fevn3bzSNBrXm++eYb2759u02fPt2qVq16z/lqJTJ//nzr1auXW//KlSvdGl566SUnoFXdPXbsWKtbt24x6ewJ6CeeeMLt46uvvrLx48cjoDOQV0wBAQgkSQABnSQ4LgslgSB8iAsleDadkwTIl5wMG4vOAgFyJQvQmTJnCZAvORs6Fp4FAkHIl3QIaH8PaGFV+43hw4ebqoznzp1bJHP13s6dO23fvn32wgsvOIErySyZqyplVTSrb/Tvv/8eU0DrOUDvv/++1axZ00nskgS0f1xVXUswa94JEya4ayOFtdYmQS0RripuifGNGze68yXQda3Esq71Vz17f9brqvguV66ca0FCBXQWEo0pIQCB+AggoOPjxFkQEIEgfIgjEhDIFQLkS65EinVmmwC5ku0IMH8uESBfcilarDXbBIKQL+kQ0P4e0JK0qhqWiH3++eeL9YcW/71799oXX3zhKqTXrFnjKpF1rv+IlMKRFdCSyjdu3Cj2kMOSBLTGVQX26tWr7eTJk050e605ogloVVpv2LCh2HoiW3l48jpSQKtdh/Yn6SyR7bXkyPZ9F+/8tOCIl1SM83TDLl++vOjmVum8/5uLyMbpKZo2EMN4/9zA67+jhNI3OkrYJk2auGbx+ucIJR36Zw3q1/PGG29Y9erVY+5J83333XfFzmvfvr37ligfjmg/kLx+RPqnGd5R0j2l63V4PyAjmXSdPNMKW+YHq3yIN3sIJoGmdQrsrWGFdu7ot6ZvvzkgAIHYBILwPz2xV8kZEMg+AXIl+zFgBblDgHzJnVix0uwTCEK+pFtAi7InmVXdvHTpUuc+mjdv7gLgVUAPHTrUtePw2lkkUgEtv3flyhVXpaxWF36/EimvVVWtKuynn37aVWYfO3asmBuMPH/37t2mX+rtrIpp/6FzJacloOV+IgW02n3ol97/4IMPENDZT7nsrAAB3cD69Oljq1atshMnTriEUL8bJat+AKiZ+3333XdPcNQwXv1vjh49amPGjLHHH388ZgD9wjvmyTl4ggSymuEPGTLErd774SqGCOgcDChLzlkCktD/3nk/AjpnI8jCM00gCP/Tk+k9Mx8EkiFAriRDjWvCSoB8CWvk2XcyBIKQL+kW0KqAVvGn3IgeKhhvD+jjx4/bsmXLXOGixiitB/TmzZvdgwEllCML/CKF8qVLl9yDCgcOHGgtWrRwxZgqslSBZbQKaPWw1vkDBgww9XP+7bff7NChQ+7hiarc1vhao+R0pID+6aefnFtTgaL/vWTulWxcQwV0iqgnKqD9N7H/yZr65iZaBaz++YDeK+3Jl6U9MVPf3ihJ9+/f78Sw5GbHjh3dU0H9/XT0nm78bt26WUFBgUsc9aNRNbPK/VXNrKdz+g9PCGs8yeSXX37ZGjZs6E6RYJ43b55L3GhVhPohsHbtWpdAWot+gKiXTWlHNAGtb7P0TxD0TzG019atW9uwYcOsRo0aTuYqwZXU3iGe+oZM5+ufZOifPPz444+mHzRKaL3u/+cMfu7q0aNvm/TE0saNG9vo0aNdhXck/2RYan3ioR+mXgUzAjpFScowEEiCwP8e8CMCOgluXBJOAkH4n55wkmfXuUaAXMm1iLHebBIgX7JJn7lzjUAQ8iUdAtrvrCpUqGAtW7Ys8j1yTuqJrH9Vr/fks3r06OEErhzTkiVL7ODBg1atWjXnm+S1YrXgkDvyejTHEtC6R+SiJLflzfTwQzkjVV7LF0XOpfPVskMPElTLjnr16rlzz5496wo6p0yZYk2bNnW3XqSAlouT55IzQ0DnWnamcL1lEdCRT9aMvMH9fy/tyZclPTFTVcVKBh1KOFUoq5m6/ly7du1irUKUmB999JFNnTrV9M2MEkDVzGqNIYn7zDPP2FNPPVWMnCeEH3vsMddjRwnjb6Whf0KgRPQqev0Xa29at3r3SOpOmjTJyeBEBbT4v/fee04Gq+3H+vXr7cyZM+6bI/1AWrhwoXtyqaSzx7Nr165uT5Lt6qEj8SvpPmjQoHuS2eOuHyDqP6Sx9INF327pn09IWmuP/rYrybD0fshIaCOgU5igDAWBJAkgoJMEx2WhJBCE/+kJJXg2nXMEyJWcCxkLziIB8iWL8Jk65wgEIV9SLaBzLggsuEQCVECn6OZIVkBHe7JmPAI62pMvI/tOe9JUQlZVyKpMfuCBB9yOJVt1SL76v02SgFWvHD1NU+L21q1bRRXPEsl6P7K3sL8nc7RexdqPpHdkj2av8lutOySGVT2tKupY/VajVUBrbRcvXnRSXYeqkz0ZLBkuOa1165skP98tW7bYX3/9ZX/729/c/Pr9kUceKVFAq9+OWopIsuuJpaq2Vr8f/XMLPVm1rCwTFdCRT4P1bmevYj7a7U0P6BQlPcOEggACOhRhZpMpIhCE/+lJ0VYYBgJpJUCupBUvg+cZAfIlzwLKdtJKIAj50v//vmy378S/zbX/q6pVqVT6v4KPfzTODDIBBHSKopOMgC7pyZqxBHRJT748d+6cE6eRT8yUrPY/IFFb9qSwqpL9Vbvqxaz2E17V87p162zXrl1ORuuIJjaTrYD+9ddfnQhXCwxJYslgVQ1Ha8buD1M0AR35mv8BffXr13fN57X2SAH9559/uv126dLFiWXN7TV7j3zQod6TSPfLdK+9h0S+xi4rS90TWquqq1WVrYMWHClKUoaBQBIEENBJQOOS0BIIwv/0hBY+G88pAuRKToWLxRUjja0AACAASURBVGaZAPmS5QAwfU4RCEK+rPnmpu0+HJ+BfuyBAnv5uYo5xZjFJk8AAZ08u2JXJiOgS3qyZiwBXdKTL0t6YqYqoBcsWGB6QqiqdHX4K6D90lRC1asWVj8aSVlVLusBgiU9/M97vXPnzq6lhfpEez1rtFbNrX7KkZXNK1asKHqiqAdTfXlef/31okrtaOEpqQLa3+bDXwGtSmVJXe1D7T38fLU+jafeQK1atSqq7o7sp+P9Xef7n1gaWQFdVpbir4rqXr16ufUgoFOUoAwDgSQJIKCTBMdloSQQhP/pCSV4Np1zBMiVnAsZC84iAfIli/CZOucIkC85F7JQLRgBnaJwJyOgS3qyZiwBHe3Jl3p65ueffx71iZmJ9oCWGFa17y+//OJ+SdzqyZ7qo6yxorXgUM9itdJQxbRYqIJaD+H76quvnMRWj2TJZbXdUON0jffuu++6lhcaU4eqrCVfJV7Vn9k7V20//Ec0AV1aD+gffvjBsdEaNHckX/2QVu9qVWJHa/auuZPtAZ0oy59//tn14PYejBgpoCXT9cRW7UPSXP2o/cJf50fuL/IWpwVHipKeYUJBAAEdijCzyRQR4H96UgSSYfKeALmS9yFmgykkQL6kECZD5T0B8iXvQ5zTG0RApyh8EqCzZs0yVbCWdqgC980333RStqQna8YS0NGefKk5S3tipip11YZj//79Tgyr9Yb6LUti+vsIq/1Ev379nADWXvTwQj3RU20s9EsCVL2kSxLCqhCW7P3ss8/cQ/lUfS1BKkGt1hWqRNb1apHx6aefFklhbzz9wJS01vo0t85t1KhRTAGt1hVap9ppaK+tW7d2TwdVWxJVYGs8tbWIJmj1hFKtVxXi2p9fOHttMPwV0TpfD0xUlbUeSqgHH2p/2lNZWKrVhvasPtbt27cv2rO/BYdapEiWv/baa3bnzh0EdIryl2EgUBIBBDT3BgTiJ8D/9MTPijPDTYBcCXf82X1iBMiXxHhxdrgJkC/hjn/Qd4+AzmCEIltkZHBqpiqBgCTuxx9/bOqT3b1791BwogI6FGFmkykg0LROgf175/0xH4yagqkYAgJ5QYD/6cmLMLKJDBAgVzIAmSnyhgD5kjehZCMZIEC+ZAAyUyRNAAGdNLrEL5SAVnWzKm1VacyRXQKqWH777betXr16rs2IKsvDcCCgwxBl9lhWApLPbw0rtHNHv0VAlxUm14eGAP/TE5pQs9EyEiBXygiQy0NFgHwJVbjZbBkJkC9lBMjlaSWAgE4rXgaHQPAI6GGRu3btCt7CWBEEAkiAD3EBDApLCiwB8iWwoWFhASNArgQsICwn0ATIl0CHh8UFjAD5ErCAsJxiBBDQ3BAQCBkBBHTIAs52y0SAD3FlwsfFISNAvoQs4Gw3aQLkStLouDCEBMiXEAadLSdNgHxJGh0XZoAAAjoDkJkCAkEigIAOUjRYS9AJ8CEu6BFifUEiQL4EKRqsJcgEyJUgR4e1BY0A+RK0iLCeIBMgX4IcHdaGgOYegEDICCCgQxZwtlsmAnyIKxM+Lg4ZAfIlZAFnu0kTIFeSRseFISRAvoQw6Gw5aQLkS9LouDADBBDQGYDMFBAIEgEEdJCiwVqCToAPcUGPEOsLEgHyJUjRYC1BJkCuBDk6rC1oBMiXoEWE9QSZAPkS5OiwNgQ09wAEQkYAAR2ygLPdMhHgQ1yZ8HFxyAiQLyELONtNmgC5kjQ6LgwhAfIlhEFny0kTIF+SRseFGSCAgE4S8qZNm+zEiRM2fvz4ohG2bt1qX3zxhf3bv/2b1axZM8mRg3PZtWvXbM6cOXbo0KFii+rfv7/17du32GtHjhyxWbNmma7RUblyZevZs6f16NHDypcvH3NTkdd7Y7zyyivWtGnTmNeXdMLly5ftH//4h5UrV86GDBmS9DjpunDx4sV2/Phxe/31161GjRpF03js9cK0adMcT+8oK2sEdLqiybj5SIAPcfkYVfaULgLkS7rIMm6+ESBX8i2i7CedBMiXdNJl7HwjQL7kW0Tzaz8I6CTjGSmgT58+be+++67duXPH3nzzzbwR0AsXLrTevXtb8+bNHSkJ0wYNGkQV0MuXL7fp06e7vf/555+2aNEiGzp0qD366KMxKUuq+q+PeUGME44dO2bvv/++3bx509q3b+/24Je4ZR0/VdeL5549e2z06NHWqVOnomF/++03mzt3rj3wwANRBXRZWHedPNMKW/7ri5NU7YVxIAABCEAAAhCAAAQgAAEIpIpA0zoFNqLlrzak5xOpGpJxIJDXBBDQeR3enN8cAjrJEPoF9O3bt23FihWuklV/VtWuKm5XrVplP/zwg929e9dV8apaulatWk7itmvXztq2bWsHDhyw1atX28mTJ61atWquSrdjx4524cIFmzFjhnXo0MEGDRpUtMp169bZ7t27neRWxey+ffts5cqVduXKFWvdurUNGzbMvR5ZJSsprHE09tWrV53s1bWVKlWyfv36WdeuXd2a/YfGXLBggbvOq0KOV0BLxEtAaz7tM9ZRkoDWGrTW/fv3W9WqVYv4HD161NasWeOk8i+//OK4TpgwwRo3bmwXL160ZcuW2YABA6xRo0bFpi5p799//70TwV5Fe2R8xX379u2O16hRo6xNmzalMlbMVRG/ceNGu3Hjhjt/5MiRVqVKlWLrEU+9X6FCBRs3blxRtbjup/Pnz7tz9XpkBbRfQCfKGgEd627kfQhAAAIQgAAEIAABCEAgCATqV7thS/7H/UFYCmuAQOAJIKADH6JQLxABnWT4/YJSAlQyVFW2avegKmAJyFOnTtkjjzxit27dsvnz59tzzz3nZKwnoB966CH7+9//7sSxZKmk6gcffOCEo4SxBLSE5xtvvGHVq1d3Ulrnq6pXAlqC8r333nPVs02aNLH169fbmTNnnET9/fffTWv05KV+EOnXlClT3Ovnzp1zIlXiVwJ76tSpVrdu3WI0NP7s2bOdOE1UQPv38uCDD8akHE1AS+ZLJOsYMWKEa3miqmb9WW09JLhfeukla9WqlW3evNl+/PFHJ/8lqyXXdb5iICktRqrclkiOtvc//vijRAGtmB48eNAJbn3JIF4TJ06069evl8hY/PUFhK5R7NTK5JlnnrGnnnrqHgH98MMPuy8V9OVBw4YNXZxVea575aeffnJzlSagE2WNgI55O3ICBCAAAQhAAAIQgAAEIBAQApv/o1pAVsIyIBBsAgjoYMcn7KtDQCd5B3gCevjw4a5Vgvrqql2CvzJVAlcSWcJTklRiuLCw0Ano7777zs2samUJZk/+rl271klnyUpVHxcUFFivXr3s8ccfdwL5s88+c9dJtH711Veu2ldCVodkq8bWPKoc9vdk1ryTJk1y7TBUBayK24oVK7qezRK56usc2Ws5UQHtn0/rUZ9o/dIeYh3RBLS4zZs3z15++WXHVof46FAFuZ+1zpXklWiWgP72229d64ratWs7OX348GEn3/VlQLS9a6/RKqAl6bWG7t27uxjqiwXxUmW6viQoibG+JNBcXsXzhg0bHIfI3tmKl2Ki/devX9/NozhrDxLQ27Zti9kDOlHWCOhYdyPvQwACEIAABCAAAQhAAAJBIYCADkokWEfQCSCggx6hcK8PAZ1k/D0BrSpmValK7qqKNlofY8lgSepnn33W9fn1KqDr1atnS5cudWLUe2ihN65aceg8tbBQ9a0ks8SnJLHaRajKWjLW34/ZL4y1La8CWvJ57969TmZOnjzZVdhqnaqcVfsGVddGe9ifpK7WoCpeb33xtuCQGNe5qvj19zYuCXc0AR3tNY9Pt27dirGWSFc1uASvHgQptpLqOvz70HnR9q5qa69iWV8G/Od//qedPXvWtfzwvkTwr11jP/bYYyUylmxWtfWuXbtcxbqOaA9v9Hiqx7Yq2FXtrAprfeGgLyK0l2gPIfTfZ4myRkAnmfRcBgEIQAACEIAABCAAAQhknAACOuPImTBHCSCgczRwIVk2AjrJQEuESupKXKpFhdoo+IWppK+qZaNVwHoCWtJxyZIl7kF90SqgdZ7aMnz00Ueu4lcVuj169LCPP/7YCWhVQKt/sCSpjsgKaH8LDslpjTd27Ngicd2nTx+7dOnSPW02PCSqGlZrEbXnUBsJHfEKaE+Aqw2G11e5NNQlVUCrClxtRPx8NE5pFdBqZyF56wlocRFniXRP2kfuXS1MVF2uns2KqVp8qG+zxL/ap0hsew9i9PahNUdjrP2qLcvOnTvd3u+7774SuXk81YNbbTdatmzp7iuJaPGPR0AnyhoBnWTScxkEIAABCEAAAhCAAAQgkHECCOiMI2fCHCWAgM7RwIVk2QjoJAMt8ai2ChLCekifHuDnl6gSkDt27HCV0ZKZ0Sqg1WJB46gq1+sBrR7HksRqHeG10/jyyy9Nv3SORLdX/RpvD2jJcLWk+Pzzz51M1vVPPPGEPf30065v8ocffujkrL8FhyqjJbpVXav1eA8o9AtorVuHKqgjBbKuk7hVqwrJVa/th1ioIlxiXn/2y9zI6vFEe0DrgY6qFj506JBbu/Ykjl5vbLXnUBV5rL1HCl1VMqv3s/eQQPWE1r5U2eyvMvcYv/rqq66ns+4BCWhJfsllVTVHa8HhVbFv2bLFtQtR+xXdUxLRnoBWuxT1nBY3Va5HVkBHY61roh0I6CSTnssgAAEIQAACEIAABCAAgYwTQEBnHDkT5igBBHSOBi4ky0ZAJxloiUcJR8nGWrVquVH8ElYVwxKX27dvd+/pAYSSipKuXgW0BLSkoqpyVS1btWpVV82sthtqk+EJ6MuXL7uH76l9hv7syUf1j9bD9tSyQVJXDzNUxbRe11r8/Ym1HlXzqqr32LFjTsR6vanVakLVwnrPOzT3X3/95eaUxPW/7glTiWtVYEvsRs4n+am+2Nqz2lFovmbNmjlxG/lgw0h2XrsPva59ab/qieznIwmrMXWu/qwYSDjrgYOqPN+6daurZtb6/Fzi2XukgFaMJLTVTsMfSz1osCTGEu56gKLio97O+iUm6mftP/xC//Tp066PtSrq9fBKv4DWHlWN/tprr7nWIP55S2KtL0eiHQjoJJOeyyAAAQhAAAIQgAAEIACBjBNAQGccORPmKAEEdI4GLiTLRkCHJNBB2abaYUimSxZ74j6ZtUVr2ZHMOGG8BgEdxqizZwhAAAIQgAAEIAABCOQmAQR0bsaNVWeeAAI688yZMX4CCOj4WXFmCgh89913pkrfXr16FbX1SGZYBHQy1P7rGgR08uy4EgIQgAAEIAABCEAAAhDIHIH61W7Ykv9xf+YmZCYI5DABBHQOBy8ES0dAhyDIbBECfgIIaO4HCEAAAhCAAAQgAAEIQCDoBJrWKbARLX+1IT2fCPpSWR8EAkEAAR2IMLCIEgggoLk1IBAyAurN7fWzDtnW2S4EEibAh7iEkXFBiAmQLyEOPltPiAC5khAuTg45AfIl5DcA20+IAPmSEC5OzjABBHSGgTMdBLJNAAGd7Qgwfy4R4ENcLkWLtWabAPmS7Qgwf64QIFdyJVKsMwgEyJcgRIE15AoB8iVXIhXOdSKgwxl3dh1iAgjoEAefrSdMgA9xCSPjghATIF9CHHy2nhABciUhXJwccgLkS8hvALafEAHyJSFcnJxhAgjoDANnOghkmwACOtsRYP5cIsCHuFyKFmvNNgHyJdsRYP5cIUCu5EqkWGcQCJAvQYgCa8gVAuRLrkQqnOtEQIcz7uw6xAQQ0CEOPltPmAAf4hJGxgUhJkC+hDj4bD0hAuRKQrg4OeQEyJeQ3wBsPyEC5EtCuDg5wwQQ0BkGznTRCWzatMk2bNhQ7M327dvb+PHjQ4HswoULtmrVKvvpp5/cflu3bm0jRoywqlWr3rP/8+fP24wZM+zcuXPF3ps4caK1bds2Ji8EdExEnACBIgJ8iONmgED8BMiX+FlxZrgJkCvhjj+7T4wA+ZIYL84ONwHyJdzxD/ruEdBBj1BI1icBraNv374h2fG/tnnt2jWbP3++NW7cuGj/K1eutJs3bzoBX758+WJMJKAXLFhgY8eOtbp165qunzNnjnXr1i0uAd118kwrbBkOsZ8LN1PTOgX21rBCa16/IBeWG7o18iEudCFnw2UgQL6UAR6XhooAuRKqcLPZMhIgX8oIkMtDRYB8CVW4c26zCOicC1l+LjiWgN63b5+tWLHCLl++bE2bNnVitmLFijZ37lzr2rWrdejQwb7++mvbtWuXTZ061b788kv76quv7I033rA6deo4aKdPn7Z33nnHnnnmGWvevLlJ8k6fPt1q1aplP/74o23evNmaNWtmn376aTHIDz/8sBvz119/dddcuXLFVSgPGzbMatSoYf7q7YKCAmvSpImNGTPGyWFVKS9evNiOHDli1apVc1XNbdq0KTa+5t64caNbi1fxfOLECfvoo49s1KhRVrNmzWLnnzp1ypYsWWKTJk1y7yGgcz8nJKHnvl4l9zeShzvgQ1weBpUtpY0A+ZI2tAycZwTIlTwLKNtJKwHyJa14GTzPCJAveRbQPNsOAjrPApqr2ylNQEscz5s3z1566SUnn5ctW+bE75AhQ4rEscSuXv/b3/5mLVq0KJLCL774ohPUOrZs2WJr1661/v37u9f8VcN6XfJ40KBB7ty9e/fanj17ilqASCC/9957Nnr0aCeY169fb2fOnHHve8Ja1du3b9+2999/3xo2bGjdu3d38rlBgwbWr18/++abb2z79u3FRLPm0vXHjx+Pu92I1rJ8+XI3DgI6V+/4e9e9+T+q5c9m8mgnfIjLo2CylbQTIF/SjpgJ8oQAuZIngWQbGSFAvmQEM5PkCQHyJU8CmafbQEDnaWBzbVuRPaArV65sPXv2tB49eritXL9+3apUqWLlypWz3bt3myqiJX8lfD/44ANXYfzoo4+6qmSdo/EOHjxolSpVcufdunXLyWBJ4yeffNK1upCQ/uuvv5y0VgsM/f7II49EFdDqT33x4kVXwaxDVcgaT2NrPf7+1Y0aNXJyWBXPV69etcLCQtdGw6uGnjBhQrGqZq1VFc/x9rtGQOfa3R3fehHQ8XHK9Fl8iMs0cebLZQLkSy5Hj7VnkgC5kknazJXrBMiXXI8g688kAfIlk7SZK1ECCOhEiXF+WghEVkBLyKrPce/evV17jc8//9wJY7W/0OF/QOGBAwdc1fGUKVNcdbIOjXfjxg0nmCWxJYJ37Njhqpy9Xst//vmna6nRpUsX27lzp+khfhLfOiIroL1KZq9Htfowz54920aOHGk///yzu0bvqW+zWmdoHFVTa22rV6+2kydP2t27d127jzfffLOYgE60Avrw4cOuZYdEtuahBUdabsmMD4qAzjjyuCbkQ1xcmDgJAo4A+cKNAIH4CJAr8XHiLAjw3xbuAQgkRoD/viTGi7MzSwABnVnezFYCgWgtODzpq37Nkrh66J7aWfgrhiV8JarVG1rvSQir2tgbTy0qDh065MRwy5YtXcsOnee1y9AcFy5csFatWhV7AGKkgFaFs4S22n7oiKyA9gS0X14PHz7c9ah++umnXdX1sWPHirXO8FCU1AN6zZo1bj/3339/MWqquJYwl3BXH2wEdH6kFQI6mHHkQ1ww48KqgkmAfAlmXFhV8AiQK8GLCSsKLgHyJbixYWXBI0C+BC8mrOhfBBDQ3A2BIFBaBbRaWajiVw8CrFChgi1dutT9rpYV6qssGauH9enBfH369HEy2RuvY8eONnPmTNeK49VXX3XVyZ6A1sb1A1qiVy0z1F/aO5LtAS3RrYclSgwPGDDA9ZkeOHCg60ut/s9bt251D0b0P1hQAlktQFS9rV7Rd+7ccZXZGstry+G1IPFaiXhV3FpvpIBWtbf4aA3Rjq6TZ1phy/GBiDuL+BcBBHQw7wY+xAUzLqwqmATIl2DGhVUFjwC5EryYsKLgEiBfghsbVhY8AuRL8GLCihDQ3AMBIxCrB/THH39s27Zts/vuu89VMqsCWQ8lVAXz4MGDnXRWZbAEr0S1ZK8OCWkJ4apVq7qWGJGtNNTO4rPPPrNx48YVE7aRAlrtM9R3WmJYbUBat27t+k3rYYj+tav/tES2xLHabegaPRxR1dNqJaL5VMktgew/VIW9atUq++GHH1ybEI2vftNat9p4SJJPnjzZ9bv2+lqrJ3akgBaHRYsWWbNmzYr6Z0eGGgEdsJv/v5eDgA5mXPgQF8y4sKpgEiBfghkXVhU8AuRK8GLCioJLgHwJbmxYWfAIkC/BiwkrQkBzD0DAVRpLbKsauXv37qEhgoAOZqgR0MGMCx/ighkXVhVMAuRLMOPCqoJHgFwJXkxYUXAJkC/BjQ0rCx4B8iV4MWFFCGjugZAT0EME3377batXr56rVvaqicOABQEdvCg3rVNgc1//r4p2jmAR4ENcsOLBaoJNgHwJdnxYXXAIkCvBiQUrCT4B8iX4MWKFwSFAvgQnFqzkXgL0gOaugEDICCCggxVwyee3hhVa8/oFwVoYq3EE+BDHjQCB+AmQL/Gz4sxwEyBXwh1/dp8YAfIlMV6cHW4C5Eu44x/03SOggx4h1geBFBPo3Lmz7dq1K8WjMhwE8pMAH+LyM67sKj0EyJf0cGXU/CNAruRfTNlR+giQL+ljy8j5R4B8yb+Y5tOOEND5FE32AoE4CCCg44DEKRD4bwJ8iONWgED8BMiX+FlxZrgJkCvhjj+7T4wA+ZIYL84ONwHyJdzxD/ruEdBBjxDrg0CKCSCgUwyU4fKaAB/i8jq8bC7FBMiXFANluLwlQK7kbWjZWBoIkC9pgMqQeUuAfMnb0ObFxhDQeRFGNgGB+AkgoONnxZkQ4EMc9wAE4idAvsTPijPDTYBcCXf82X1iBMiXxHhxdrgJkC/hjn/Qd4+ADnqEWB8EUkwAAZ1ioAyX1wT4EJfX4WVzKSZAvqQYKMPlLQFyJW9Dy8bSQIB8SQNUhsxbAuRL3oY2LzaGgM6LMLIJCMRPAAEdPyvOhAAf4rgHIBA/AfIlflacGW4C5Eq448/uEyNAviTGi7PDTYB8CXf8g757BHSKI3T+/HmbMWOGnTt3rtjIEydOtLZt2yY92+3bt+3o0aP20Ucf2dixY61u3bpJj5WOC48cOWKzZs2yvn37Wvfu3YtNsXfvXlu0aJFNmDDhHgaLFy+27777zp1frlw5a9y4sY0ePdoaNGgQ1zJ1vc7VvDrOnDljc+fOtV69elnHjh3dmEE+dL/Mnj3bRo4caU2bNi1a6qZNm9yfvX15b3icr127ds+24r3Huk6eaYUtxwcZC2uDAAQgAIEcItC0ToG9NazQzh391jp16pRDK2epEMgOAQRBdrgza24SIF9yM26sOjsEyJfscGfW+AggoOPjFPdZJQnFuAeIOFHied26dbZr1y5r1KiR9e7d25o3bx44seqJUYnxV1991apUqeJ2ovW/9957tm/fPhs/fnxUAe0JZJ27ceNGO378uEmmVqxYMSY2v4C+evWqzZ8/31q0aGF9+vQJHKNom0lGQC9fvtymT59uNWvWdENKRs+ZM8e6desW15ccCOiYtxUnQAACEIBAggQkof+9834EdILcOD2cBBAE4Yw7u06OAPmSHDeuCicB8iWccc+VXSOgUxypkoTi3bt3nYRduXKlXblyxVq3bm3Dhg2zGjVqmCRqQUGBHThwwL3XpUsXGzx4sJUvX962bt1qFy9edJWwkUJW461YscIuX77sqmcleCtXruyEr87Xa5HrOXbsmC1ZssROnTplbdq0sVGjRjlZ7K9ErlChgrVq1cqGDx9u1atXd9Xcel+SuVq1ajZixAh3rf/Qe2vWrLFbt27Z0KFD7ZFHHnFv//nnn/bBBx+4vagyOrIKPLKC+bfffrPNmze7amntJdbhXa+KZ4lZyVhdq/lKY37ixAm3LvFQlbT2M2TIEFep3bNnT7fOS5cuObH7wgsv2AMPPODGF/NatWq5OVStHVmRLCk8aNAgV30tIe5dU6lSJevXr5917dq1mBhHQMeKMO9DAAIQgECuEPjfA35EQOdKsFhnVgkgCLKKn8lzjAD5kmMBY7lZJUC+ZBU/k8cggIBO8S1SklCUqJQYVnuJJk2a2Pr16127CEnj999/34nbMWPGONk8b948V+n8+OOPF8nb/fv3m8Sw5GiPHj2cFNZ5L730khPNy5YtczJb4rkkAa33VSEsWSvBLBkuyasxJHLbtWvnxKskuMbWPDrPk7wSqN98841t377dVeBWrVq1iJ72p7YRkrIXLlxwklpid8uWLfbHH3+4MdV7uDQBffPmTddiRIfkfDztM7S2O3fuuLUcPHjQrat27dpujNKYnzx50m7cuFG0XonnF1980X7++Wf766+/XJsTjbdhwwZXja0qdPGXpP7+++/dFwOa6/Tp027f48aNcyz1A1+/pkyZ4l5XnCT5tRbxnjp1arH2KQjoFCcgw0EAAhCAQNYIIKCzhp6Jc4wAgiDHAsZys0qAfMkqfibPMQLkS44FLGTLRUCnOOAlCUWJTMlliVkdqkCWPJWAloz29zHWuZLTAwcOtLffftueeuop11JC0nThwoWuwrZly5Z2/fp1V70sUbt7925XnavxSxLQml/yePLkya6a+vDhw67lhap5VUnt9WLW+lQRLKkq6apK3sLCQldV7FVD6xqvBYQneyVpJcC1H6+FhoS3RPann34atUWEv/Ja49SpU8dJ2vr168cVGV0vLuKgimftzWv/URpztQrxVy8/99xzrnJbFdurVq1y65c8V2W6qpa1D4lkVUKrylrCun///m6N6n3t9WQWp0mTJtmjjz7quImfWPuv8fd6LqlnuMbV+NF6QNOCI65bg5MgAAEIQCDDBBDQGQbOdDlLAEGQs6Fj4VkgQL5kATpT5iwB8iVnQxeKhSOgUxzmkgR0ZKsJ/3lffPFFMQGth/bt2bPH/DPR9wAAIABJREFUCVtVNqvSVm0fdEiqSoqqivnzzz93klTVxTrat29vL7/8crGKZVXoSp6q8lrVvbref2jcN99809auXVtUAe3JUrWR0MOE1Bpk9erVTvRK8nrXRApoiVHJY42l6m1VIktGq7JbbT+i9Sj2c1Elsyqsv/76azeOJ5JLC5F3/fPPP+/2qf7YkraS8qUx90tgVTxLKKvqWhXckvxiqR/e+hIgUjJ765GkFgOvAlryWbHbtm2bE+GqBBcTPTxSe1OF9CuvvFLsYYNUQKc4ARkOAhCAAASyRgABnTX0TJxjBBAEORYwlptVAuRLVvEzeY4RIF9yLGAhWy4COsUBL60CWi0f1MJBRzwV0F47DVXUegJaclciU6JVUlitIlQ9LQmqvsaqqFb1tGSsWl+oallidNq0ae51VUpLnOp1/+FvwaHXNZ4Oid25c+fa008/bU8++aTrmRxZgavzVE3sva4/6wefBPKDDz7ori3pIXnxSuKSwuS/XhXd+rtkux5EKNleEnP1spakFktJdQnoDh06uBYhO3fuNH0pIOaqApeQX7BggfuzKqf9h9d6xGvBofhrDYqLYqXYqHpd/aRnz55tI0eORECnOOcYDgIQgAAEgkEAAR2MOLCK4BNAEAQ/RqwwOATIl+DEgpUEnwD5EvwYhXmFCOgURz8VPaAljyWf1QZD4lM9oyUxJZTVL1ptNtR+Q+0zVCmsNg9Lly51v0tA+w//eiRdJYIHDBhgTzzxhOmBf4cOHXLV1KpQ9veA1hokYyVldY0qgSV11cJD/Y/feOONe1pweAJaYvfdd991Vb8S3968XgW0vzVFZAX0rl273PivvfaaE9hemxH1yJZMVq9nf2/oSIGta3fs2OEqjVWBXFLfbVVmnz171glhMfIqoPXwRFWNv/POO/bMM8+4ONy+fdtJZT2QUQ8klJBWSxFx0xj+Cuhvv/3WVaYrLuIhzhLwP/74o3344Yeu3UlkC45oYtr7AkDze+09JMv9ot+rQNf7fsHv5xvt9u46eaYVtix+n6Q4DRgOAhCAAARCSAABHcKgs+WkCCAIksLGRSElQL6ENPBsOykC5EtS2LgoQwQQ0CkGXZKAVpWtejTrQXRqmdG6dWvX8kEPBpTcVHWyZKbe69Kliw0ePLhYz2WJR4lcVVCrNYbk7scff+zaPdx3332uJ7SqqiV8K1WqVLSryPWonYZEqNpp1KtXz1Xqqu2EvxezWnxIfkvOSgJr3WoFIgEsIa1KY+86b6JIMap+0FqPhLgeLugJUj3UULK3WbNmrje0f16JZa1JvZjVQ1lrXbNmjZPREuWqStb+JGK9I1JASxZLxqvCW6Je4jcac0laCWLtTbz0gEX1etYaJHQlriXdGzZs6KaSzFZv6B9++KHY+Wqv4e8BLUmtecVP1eLaq/pma9+Kr/o66z3viKcFh+Il9qrsjiWgI/kioFOc4AwHAQhAAAIlEkBAc3NAID4CCIL4OHEWBESAfOE+gED8BMiX+FlxZuYJIKAzz/yeGSMlagCWFLglqC2GhLTEt78COh0LVa9siX3Jcz1AMN8OKqDzLaLsBwIQgED2CTStU2D/3nm/e3YEBwQgUDoBBAF3CATiJ0C+xM+KMyFAvnAPBJkAAjoA0UFAlx4EVXur37V6UD/00ENpjZhioWpr9cn2t8pI66QZHhwBnWHgTAcBCEAgzwlIPr81rNDOHf0WAZ3nsWZ7qSGAIEgNR0YJBwHyJRxxZpepIUC+pIYjo6SHAAI6PVwZFQKBJdC5c2dTr20OCEAgNgE+xMVmxBkQ8AiQL9wLEIiPALkSHyfOgoAIkC/cBxCInwD5Ej8rzsw8AQR05pkzIwSySgABnVX8TJ5jBPgQl2MBY7lZJUC+ZBU/k+cQAXIlh4LFUrNOgHzJeghYQA4RIF9yKFghXCoCOoRBZ8vhJoCADnf82X1iBPgQlxgvzg43AfIl3PFn9/ETIFfiZ8WZECBfuAcgED8B8iV+VpyZeQII6MwzZ0YIZJUAAjqr+Jk8xwjwIS7HAsZys0qAfMkqfibPIQLkSg4Fi6VmnQD5kvUQsIAcIkC+5FCwQrhUBHQIg86Ww00AAR3u+LP7xAjwIS4xXpwdbgLkS7jjz+7jJ0CuxM+KMyFAvnAPQCB+AuRL/Kw4M/MEENCZZ86MEMgqAQR0VvEzeY4R4ENcjgWM5WaVAPmSVfxMnkMEyJUcChZLzToB8iXrIWABOUSAfMmhYIVwqQjoMgb9yJEjtnz5cps+fbrVrFnTjfbHH3/Yu+++a8OGDbO2bduWcYbMXn7+/HmbPXu2jRw50po2beomv3jxov3973+3Dh06WN++fYstaNOmTXbixAkbP3683blzx3bs2GF67fLly1avXj0bOnSoPfroo3FtIpKl1rJ48WI3tthGW1tcA+fQSZcuXbJ33nnHnn32WevatWvUlYvTrFmz7Nq1a+79goICa926tbvfatSoEXO3XSfPtMKW42OexwkQgAAEIAABCOQugaZ1CuytYYXWvH5B7m4iT1eOIMjTwLKttBAgX9KClUHzlAD5kqeBzZNtIaDLGMhIaXr79m1bunSp7d692yZOnJjzAvru3btOKG/cuNH69+9fqoDeunWrbd++3SZNmuTk8w8//GDr1q2zCRMm2IMPPhiTNALabP/+/e7+adKkiU2ePNkqVqx4D7dITtevX7cNGzbYyZMn3T0X7Rr/IAjomLciJ0AAAhCAAATygoAk9NzXq+TFXvJpEwiCfIome0k3AfIl3YQZP58IkC/5FM382wsCuowxjZSBe/futY8//tiNOnjwYCegVcX73XffudcqVKhgrVq1suHDh1v16tVt3759tmLFClcxrIpjVfvWqlXLNK7E77hx46xy5crF/i7Rq0PVyFevXrU5c+ZYy5Yt3d91jfeefvf/XeeqWltzVqpUyfr16+eqbMuVK1dEIbLK+OjRo/b++++79zt27FiigNZ+tI5evXrZ448/7s6XvNbeqlataoMGDYpJOl4Brbm2bNliDRs2dOu5efOmzZ8/361P4lsV3C+++KJ16tTJzakvBRQDVRdPmzbN/vrrryK2hYWF7s8HDhxw7+nQPg4dOlS0Xk+8a55PPvnEVXkrjj179rQePXpY+fLl3RiSwDpUkSyBPGbMGKtbt66dO3fOza/9VatWzUaMGGFt2rS5h4fHq06dOk5Eq6JZe4w8olXdR3utJOAI6Ji3IidAAAIQgAAE8obA5v+oljd7yZeNIAjyJZLsIxMEyJdMUGaOfCFAvuRLJPNzHwjoMsbVL/4kJefOnWtPPfWUKfG7detWJKDbtWvn/nzlyhWbN2+eE5cPPPCA+/NLL73k5POyZctcC4UhQ4bELaAlo1Vl3Lt375gCWudJho4aNcqNv3LlSps6daqTpN7hF9CNGjWyRYsWmX5Xm40GDRqUKKC1Zu1F0lX78g5VgnvV4BK1pR3xCmi1B9E6v/jiCyeNJZbfe+89J+8l8tWeQgJ4ypQprhr4+PHjNnPmTKtfv/49Avrs2bNOWNeuXbtIQC9cuNDxbN68eTGB74lqVSar6lhsunTp4kS3X/RLeEvaSx53797dyWexk/D/5ptvXJW4WrZIzPsPxWbBggU2evRo+/LLL13bkciWJzo/kpPE+Pr1613rF2/PpXFGQJcx6bkcAhCAAAQgkEMEENDBCxaCIHgxYUXBJUC+BDc2rCx4BMiX4MWEFf2LAAK6jHeDJwMlQnfu3OlkpwSpKnL9AtqrgNZ0qn5VZbMqZSUyq1Sp4qqQJWpVnSyRGk8FtMSnRKdEpeRqPBXQkuSSsuofLIGq6l6v17PW5hfQp06dsm3btjlJ/eGHH5YooL3KX1Vuv/nmm0W9sDWeKsI9UaxK7lQJaM0lUawq4d9//921+xA3/XnNmjVuGlVKSwJLvB88eNDx9ldAv/zyy/bRRx+5CuYLFy64mOiQzBZLcfHEsirF9eWCKrxVwa5D8Va81Pbi008/LaqA1nuS9pLMqnhW5bkqrTWPVw2ttiRez3CPif5j8e2337rWG7/++qtt3rzZrVf3h/+I1gNaa5X8V/V0rAMBHYsQ70MAAhCAAATyhwACOnixRBAELyasKLgEyJfgxoaVBY8A+RK8mLCifxFAQJfxbvAEtFpMqPWGJOb999/v2jhEq4D2xK/aReihfp9//rlrJ6HKaB3t27cvEtD+B83pvYcfftgJSVU9q13DjRs3nNj0Dk9Ae0LYe91rIaEqZrXgUFsNPTBQQviVV16JKqAHDBjg5Kt+l3D1qnhLeghhpiugJVzV3kOVy8eOHXMsVWHuifvGjRvbrVu3XIsRifYWLVrYL7/8UkxAP/PMM06wq5WGJLknoP1i3hPQqmqPfDijX67726KoIlliW3x1X6i9x+rVq12PZsUtmqhX1bSEutapNUuI6x564YUXXCV2pICOfPBlIrcxAjoRWpwLAQhAAAIQyG0CCOjgxQ9BELyYsKLgEiBfghsbVhY8AuRL8GLCihDQKbsHJDxVhSzZ2Lp1a1c5q6rmkgS0JvakpsSixOTYsWNddbFelySOpwJa80paq1r2q6++cvsprQJalbuq7NU8ffr0cW0rIoWqxlAFtMS3qm4lSlVVq8rdWAJafY39e9ZYkq0Ssaq6TmUPaFWYS0CrStirYFYVsr93tsS53nviiSfst99+c3JastmrgF67dq0T1JLzaoXh9dv2Wmt4vbj9FdCqahdjTwhHVkB7MdDvktN79uxxVdiqnH766aftySefdLI8mjz+888/7e9//7trIeI/JMnFFgGdspRlIAhAAAIQgECoCCCggxduBEHwYsKKgkuAfAlubFhZ8AiQL8GLCStCQKfsHvDaIaj1gaqJ1XJBVc4lCWhJY4lMCVH1Xt64caNrcSFJu3TpUvd7PAJa7RnUy1lS099/uKSHEKrntOaVkJUM/fHHH11bDbWCiGzBMWPGDFch/frrr7uH+unwC2jtT4eku1+af/31166ie9KkSe46tcVQ+wvN8eCDD7pWFNqffomDHoSodiDekUgPaK1Z47377ruOoyS+2ph4FdBqr6EKaVUf68+qMPZageghhJLsquyWYFfbDk9Aq0pae/BaX0Sy1XixekCrAlpza28S4boXBg4c6Kqb1f9Z1dJvvPFGsRYcqoJXTHQveEz0IEI99PDVV191rDzmsR446HH2s/Xf8FRApyz9GQgCEIAABCAQeAII6OCFCEEQvJiwouASIF+CGxtWFjwC5EvwYsKKENApuwckA/XwPfUillTWEU1Aez2g1YdYPaBVxSupqLYdqsy97777rGXLlqa+y5Kfqoj1pKhEr78ntATmoUOHnAiVZIxHQKtyV9W3ai+hPsSSr3oAnyqAtR7vUAX022+/baq81YP4vMMvoCWu1f5DD8vzC2hVPKuHsaqLVckrCT106FB79NFHTVJWczdr1syNHVktrXkiextHC5K/bYjmW7JkiWu/8fjjj7vT/ZzU91m9mcVTYtkvoHWdRLnEuHeNHhioana1E9GYOvxstQcJ4R07djiJrtYdEvuqENd5XusTiXAJcq+KWn2i9YBJMdO4hw8fdsJcbUJ0aFzdQ/oyQX29vUMiWaJc86ja22NemoD2c9baoh0I6JSlPwNBAAIQgAAEAk8AAR28ECEIghcTVhRcAuRLcGPDyoJHgHwJXkxY0b8I0AOauyHjBFT9vGDBAteWw199nehCJOm9FiY1atRI9PLQno+ADm3o2TgEIAABCISMQNM6BTb39eIPMw4ZgkBuF0EQyLCwqIASIF8CGhiWFUgC5Esgw8Ki/psAAppbIeMEVAG8e/duV2ms6uFkDlUcq22F+iPrwY0c8RNAQMfPijMhAAEIQAACuUpA8vmtYYXWvH5Brm4hb9eNIMjb0LKxNBAgX9IAlSHzlgD5krehzYuNIaDzIoxsAgLxE+jcubPt2rUr/gs4EwIhJsCHuBAHn60nTIB8SRgZF4SUALkS0sCz7aQIkC9JYeOikBIgX0Ia+BzZNgI6RwLFMiGQKgII6FSRZJwwEOBDXBiizB5TRYB8SRVJxsl3AuRKvkeY/aWSAPmSSpqMle8EyJd8j3Bu7w8BndvxY/UQSJgAAjphZFwQYgJ8iAtx8Nl6wgTIl4SRcUFICZArIQ08206KAPmSFDYuCikB8iWkgc+RbSOgcyRQLBMCqSKAgE4VScYJAwE+xIUhyuwxVQTIl1SRZJx8J0Cu5HuE2V8qCZAvqaTJWPlOgHzJ9wjn9v4Q0LkdP1YPgYQJIKATRsYFISbAh7gQB5+tJ0yAfEkYGReElAC5EtLAs+2kCJAvSWHjopASIF9CGvgc2TYCOkcCxTIhkCoCCOhUkWScMBDgQ1wYosweU0WAfEkVScbJdwLkSr5HmP2lkgD5kkqajJXvBMiXfI9wbu8PAZ3b8cvr1W/atMk2bNhQbI8PP/ywTZs2zSpXrpxXe1+8eLE1aNDA+vbtW7SvI0eOmBiMGzeu2H71+qxZs+zatWvuXLHo2bOn9ejRw8qXLx+TCwI6JiJOgEARAT7EcTNAIH4C5Ev8rDgz3ATIlXDHn90nRoB8SYwXZ4ebAPkS7vgHffcI6KBHKMTrk3w9ceKEjR8/Pu8pJCqgly9fbtOnT7eaNWvan3/+aYsWLbKhQ4fao48+GpNV18kzrbBl/jONCSIgJzStU2BvDSu05vULArIiluEnwIc47gcIxE+AfImfFWeGmwC5Eu74s/vECJAvifHi7HATIF/CHf+g7x4BHfQIhXh9pQloCduCggI7cOCAXblyxbp06WKDBw92FcB67/Tp0/bqq69alSpVHMHffvvNZs+ebWPGjLG2bdvavn37bMWKFXb58mVr2rSpk9y1atVyFcc6VIl85swZmzt3rvXp08c6dOhghw8ftg8++MBOnTpljRs3ttGjR7uq5ciKZEnhQYMGWceOHe3u3bu2detW27hxo924ccPatGljI0eOLFqXF96yCOg7d+44Aa35tLdYBwI6FqHMvy8JPff1/7pXOYJFgA9xwYoHqwk2AfIl2PFhdcEhQK4EJxasJPgEyJfgx4gVBocA+RKcWLCSewkgoLkrAksgloC+deuWE8oXL160efPmWe/eva1Tp05OQH///fc2efJka9WqlZPAks1ff/21TZw40Ro2bOjOf+mll5x8XrZsmdWoUcOGDBlSJKB79erlZHO9evWcgD537pwT2JpDMnr79u22e/du1w7k5MmTxVpl6Ie+fk2ZMsV+//13W7VqlU2YMMGqV69uc+bMsWeeecaeeuqpYtzLIqCPHj3q1qpWHQ8++GDMeCKgYyLKygmb/6NaVuZl0tIJ8CGOOwQC8RMgX+JnxZnhJkCuhDv+7D4xAuRLYrw4O9wEyJdwxz/ou0dABz1CIV5ftB7QEsiq8o0UtuoVrYrll19+2b2namNJ5eHDh7vX9ZqqnSWZH3/8cbt+/bqrQi5XrpwTyaqIVhW0VwGtvsqexNZ5Omfnzp1OKlesWNFVXas6euDAge7v/p7MhYWFNmnSJNcO4+bNmyZR7lVia52q3Pb3elaItb7vvvvunmhH63kdWXGtizSefmnsWAcCOhah7LyPgM4O91iz8iEuFiHeh8C/CJAv3A0QiI8AuRIfJ86CgAiQL9wHEIifAPkSPyvOzDwBBHTmmTNjnARiVUD7H9q3d+9e27Nnj5PIkrkSt5LKI0aMcL8fO3bMVTF369bNCejPP//ctmzZ4kSyjvbt2xcJaE8SS3arZYaOyLXoAYCqZtZ4arnhPSxQ8llr2bZtm6vAlhBet26d7dq1y8loHf37948qoBN5CKG/B7QqwLVnVVWrAjzWgYCORSg77yOgs8M91qx8iItFiPchgIDmHoBAogT4b0uixDg/zATIlzBHn70nSoB8SZQY52eSAAI6k7SZKyECiQjoyArodu3auZ7NlSpVcr937drVPv30UyeM1Qpj9erVNnbsWNfD2T+PVwFdt25d27x5s02dOtVq167tKqD1S1JafaYjK6A9Aa3K6fPnzzshLBn+yy+/uMpp/fm+++67p3LbA1KWFhzRBHlpoBHQCd2GGTsZAZ0x1AlNxIe4hHBxcsgJkC8hvwHYftwEyJW4UXEiBKiA5h6AQAIE+O9LArA4NeMEENAZR86E8RKIJaD9PaDnz5/vqorVn1kyVwJaolmvN2rUyLXmWLhwoRPQapmhhwJKLleoUMGWLl3qfve34FDfZ/VuVvsOVTJfunQprh7QqoD+9ttvXYW1HoIoaS0JrbE1htagCuxoLThKq4DWmr22Ier5HFkBrX1q7xLtV69edfvRNdEOBHS8d2Bmz0NAZ5Z3vLPxIS5eUpwHAf6ZNPcABOIlwH9b4iXFeRDgvy3cAxBIhAD/fUmEFudmmgACOtPEmS9uAtF6QHs9kfVQQcnhs2fPumrkLl262ODBg111sieg9QBCPWzwySefdK00vJYZEsAff/yxa5OhquSWLVvaqVOn3AMF1ZZDhwSxRK7EbosWLdyDCNV7WQ/707mNGze20aNHuwrqyJ7MEt9q/aE5NYYecqg2IPXr13e/JIYlxP1HrApoSec1a9bYa6+95vbs7zmt8Tp37myDBg1yLT8WLVpkzZo1sx49eiCg477bsn8iAjr7MYi2Aj7EBTMurCqYBMiXYMaFVQWPALkSvJiwouASIF+CGxtWFjwC5EvwYsKK/kUAAc3dkJMEognbnNxIFhZNBXQWoMcxJQI6DkhZOIUPcVmAzpQ5S4B8ydnQsfAMEyBXMgyc6XKaAPmS0+Fj8RkmQL5kGDjTJUQAAZ0QLk4OCgEEdPKRQEAnzy5dVzatU2BzX6+SruEZtwwE+BBXBnhcGjoC5EvoQs6GkyRAriQJjstCSYB8CWXY2XSSBMiXJMFxWUYIIKAzgplJIBAcAgjo4MRCK5F8fmtYoTWvXxCshbEaR4APcdwIEIifAPkSPyvODDcBciXc8Wf3iREgXxLjxdnhJkC+hDv+Qd89AjroEWJ9EEgxAfWL3rVrV4pHZTgI5CcBPsTlZ1zZVXoIkC/p4cqo+UeAXMm/mLKj9BEgX9LHlpHzjwD5kn8xzacdIaDzKZrsBQJxEEBAxwGJUyDw3wT4EMetAIH4CZAv8bPizHATIFfCHX92nxgB8iUxXpwdbgLkS7jjH/TdI6CDHiHWB4EUE0BApxgow+U1AT7E5XV42VyKCZAvKQbKcHlLgFzJ29CysTQQIF/SAJUh85YA+ZK3oc2LjSGg8yKMbAIC8RNAQMfPijMhwIc47gEIxE+AfImfFWeGmwC5Eu74s/vECJAvifHi7HATIF/CHf+g7x4BHfQIsT4IpJgAAjrFQBkurwnwIS6vw8vmUkyAfEkxUIbLWwLkSt6Glo2lgQD5kgaoDJm3BMiXvA1tXmwMAZ0XYWQTEIifAAI6flacCQE+xHEPQCB+AuRL/Kw4M9wEyJVwx5/dJ0aAfEmMF2eHmwD5Eu74B333COgyRuj8+fM2e/ZsGzlypDVt2tSNtnv3btu8ebNNmjTJ6tWrV8YZsn/5kSNHbNasWXbt2jW3mMqVK1vPnj2tR48eVr58+WILXLx4sTVo0MD69u3rXr97966tWrXK/vzzT5s2bZq7Nt7jxx9/tOXLl9srr7xiDzzwQLyX5cR5Yqq9TZ8+3WrWrGlHjx61lStX2vHjx61KlSrWvXv3qHwjr9Nm//jjD3v33Xdt2LBh1rZt25j77zp5phW2HB/zPE6AAAQgAAEIQAACEIBAGAg0rVNgbw0rtOb1C8Kw3ZzaI0Itp8LFYrNMgHzJcgCYvlQCCOgy3iCRAvrw4cP2/vvv28svv2wPPfRQGUcPxuWR0lMyedGiRTZ06FB79NFHSxXQhw4dsjlz5jiBnIiAlrhesWKF7d271/r06eOEbD4dfqZXrlyxuXPnWv/+/e3JJ5+0s2fPunuoffv21rVr12LbjozF7du3benSpe5Lj4kTJyKg8+kmYS8QgAAEIAABCEAAAhkjIAk99/UqGZuPieIjgFCLjxNnQUAEyBfugyATQECXMTp+AV29enVXDa3K4KefftqNfPPmTfvkk09sx44dVqFChWKVw7p2xowZdu7cuaJVeBJRUlIVsvv377eqVavakCFDrHXr1k5USur6D4lLzVnSPJs2bbINGza4SwoKCqxJkyY2ZswYq1u3rptbVcsSm9WqVbMRI0ZYmzZtSpWed+7ccQK6Y8eO9whPfwW0Kqbnz59vkqQ6EhHQFy5csPfee8+eeOIJUyX05MmTrWLFiq4KW3OrSvinn35yYw8cONCJ2p07d9quXbvcPHpdrLp06eL2KQbjxo2zwsJC9+cDBw648/76669i1d1a58MPP+ze07n79u1zlcmKh/iryrhGjRpujJKYXr161cVO11aqVMn69evn1leuXLkirn6R/OWXX7rxxd47R3H/9NNP3Tq0V++IFNAS9B9//LF7e/DgwQjoMuYzl0MAAhCAAAQgAAEIhJfA5v+oFt7NB3TnCLWABoZlBZIA+RLIsLCo/yaAgC7jrSCJPHPmTFetKiFav359147Da03hyU4J1OvXrzt5KinaqVMn07ULFiywsWPHOkkqeduuXTt7/PHHbdmyZW5lkpInTpxwFbH68yOPPOJe9871Wi6UNo/e06G2GBKzGqthw4auqtgTxpKk33zzjW3fvt21hZD0Lkl6ql3EBx984ITugw8+WIygX0B//fXXTghLxuvPiQhoidWvvvrK7Vljvvjii67FiQS0Kqr15wEDBrjWFdqPGDZu3NjxFJMbN27Yr7/+ahMmTLDff/+9SECrulhfEtSuXbtIQHtyWu1BJHi9v0tOS4KPHj3aSfv169fbmTNnbPz48U4OR2Paq1cvW7dunRP7o0aNcuNJYE+dOtXFOBrTtWvXump5f7WzrtdexLik6/SFhiT7U0895b7p7NatGwK6jPn/Uo8YAAAgAElEQVTM5RCAAAQgAAEIQAAC4SWAgA5e7BFqwYsJKwouAfIluLFhZWYI6DLeBZLI77zzjuv1LGGpB7ypZYQqWSVLJQglJVu1auVmUpWuKmNV6Xzp0iUnVyU01QfYk8qSnfPmzXNtPLzex5KUOlQJrcMvoGPNI1nqVevq2kaNGjnJrIpnVeuq0lfC3KuGlrTVevyy1N8D2hOvEtqqqPYfnoBWdbSqnyWONccXX3wRt4CWJNc4zZo1c1JWrThUBTxo0KAiAe3JVrXqkNSXfBZnVYdLSGs/2ocEuSeVxfOjjz5y76nCWnJXMStJQG/ZssUuXrzoJLiOU6dOFcVLLS+iMVUVvPYrOeyv2FaVutcjXGNF9tWObJ8Rrbe4d52qqyXzdS+pZ7S+8BBrBHQZk5nLIQABCEAAAhCAAARCTQABHbzwI9SCFxNWFFwC5EtwY8PKENBlvgf8olAydMmSJU4cq41DNImoyl5PxkocS7R6wteTypK//gfUaZGSpKqElqyOFNCx5tm6dau7RsJYLUEkYVXtK6GrVhSrV6+2kydPugcG1qpVy9588817BLR/PZKyWqsqb1XJHSmgVQWuc3SoZcX333+fkICW6PWqfyXg1Y5CD3WUNJfwVgW0X7ZGVnhLxqqCW5XLOt8T0M8884xt27bNtUFRDGIJaIlv/wMV/Zx//vnnEpkqTuKl6my1KxFrPUgxUkB7TJOpgFbs1HpDe7j//vvvYVLajc1DCMuc9gwAAQhAAAIQgAAEIJCHBBDQwQsqQi14MWFFwSVAvgQ3NqwMAV3me8AvJVW5LFEqYSpZqkpbyVCJ3+bNm7u5/BXQag2hKloJaElKfwV0ZPuFWBXQpc3jbxehNUiC79mzx4YPH+4qtNUiQw+/O3bs2D3iW+dH9h3Wa5FC3AOpPUg+q6ex2o7UqVPHzZdIBbSE+Zo1a4rFRiw1nsS+X0BHVkCrX7SEusSz+lxL+mr94nfr1i33oD/JaX+bjdIqoNXKw6s6j6yA9qS+n6m+fFDbDolrVcKryl0tP1SlXJKA1j2hSmy1EfF6QEtw616aMmXKPT2gVeGt+0U9qXVvqbVLpJRHQJc5tRkAAhCAAAQgAAEIQCBkBBDQwQs4Qi14MWFFwSVAvgQ3NqwMAV3meyCy+lgVxpLBelCdWjdI/qrKOLIHtITv559/7uSoqpolWDPRA1rrU2Wv2kOoh7LEpR7i16JFC9f/WfL3jTfeiFkBrT126NDBtcjwt5zQHiS3tXfvQYx+Aa2H8ul8tdRQqw0JXglhT7xqfZLialmiHtU6JJm1Zh160J7e9/eA9vpRqw2K1vXss8+6cTXvpEmT7I8//nAPGtSYktL+ntClteCItwe0n6lajmgNenii9i8h/uGHH7ovGUoS0FqrJLVksu4L9amWZFZfcfFVpbwOr0e19iKxr6pqtVHx+mJ7VeH+eES7wamALnPaMwAEIAABCEAAAhCAQB4SQEAHL6gIteDFhBUFlwD5EtzYsDIEdJnvgWjtL06fPu0kqYRimzZt7JNPPrEdO3a4vsBq/9CjRw9XJb1q1SpX4eqJSX9fZ1UQq0WDzpOgVRWu+ip7ojbyIYSSoNHmkdhWha/Xr1jXaz5Jb7XbUD9qPfBQElRC+fDhw0UP9PPgRPYrlrxWr2u1gVClsXowq1+z9qV1qepXwl3CVIdfQIuXzlelsB7oF1kZrZ7Gkq9e9bS3ht9++809zE8iVzJa+5BYlsSWQH/++eftH//4h1u/pLNel1zXOtXGQ61R9Lq/J3SsFhzqjS0+mlfxUMWxWoroy4XSmKqSXHtUT21JbwllVV7rXvAz9bc1UdsOiXRdKzkv+S6eip8EtuKjliKKhfqDax3eAyj9Alrz+eOBgC5zijMABCAAAQhAAAIQgEBICCCggxdohFrwYsKKgkuAfAlubFgZApp7IIsE1HpC1eH+1hOxlhNZ7RvrfN6/lwAV0NwVEIAABCAAAQhAAAIQKE6gaZ0Cm/t6FbAEjABCLWABYTmBJkC+BDo8oV9cubvqb8ABgQwT0MP51KtZLSceeuihuGdHQMeNqsQTEdBlZ8gIEIAABCAAAQhAAAL5Q0Dy+a1hhda8fkH+bCpPdoJQy5NAso2MECBfMoKZSZIkgIBOEhyXQSBXCagtya5du3J1+awbAhklwIe4jOJmshwnQL7keABZfsYIkCsZQ81EeUCAfMmDILKFjBEgXzKGmomSIICATgIal0AglwkgoHM5eqw90wT4EJdp4syXywTIl1yOHmvPJAFyJZO0mSvXCZAvuR5B1p9JAuRLJmkzV6IEENCJEuN8COQ4AQR0jgeQ5WeUAB/iMoqbyXKcAPmS4wFk+RkjQK5kDDUT5QEB8iUPgsgWMkaAfMkYaiZKggACOgloXAKBXCaAgM7l6LH2TBPgQ1ymiTNfLhMgX3I5eqw9kwTIlUzSZq5cJ0C+5HoEWX8mCZAvmaTNXIkSQEAnSozzIZDjBBDQOR5Alp9RAnyIyyhuJstxAuRLjgeQ5WeMALmSMdRMlAcEyJc8CCJbyBgB8iVjqJkoCQII6CSgcQkEcpkAAjqXo8faM02AD3GZJs58uUyAfMnl6LH2TBIgVzJJm7lynQD5kusRZP2ZJEC+ZJI2cyVKIHQCevHixdagQQPr27evY3XmzBmbO3eu9erVyzp27GjlypVLlGFen3/kyBFbvny5TZ8+3WrWrGl37961zZs32y+//GKTJk2yqlWrFtv/gQMHbPXq1Xby5EmrUqWK9e7d27p27WoFBQUxOUXOdf78eVO8xo8f7+bW32fPnm0jR460pk2bxhwvF0+4dOmSvfPOO/bss886btEOcZo1a5Zdu3bNvS22rVu3tmHDhlmNGjVibrvr5JlW2HJ8zPM4AQIQgAAEIAABCEAAAhCAAAQgAIHgE2hap8AmPHHA+jzfLviLZYWhJBBqAX316lWbP3++tWjRwvr06YN8jpICkVJ49+7dTkBPnTrVateuXeyKo0eP2nvvvWdDhgxxQlQSesGCBU5Cd+rUKWaCIaDN9u/fb0uXLrUmTZrY5MmTrWLFivdwi+R0/fp127Bhg+M9ceLEqNf4B0FAx7wVOQECEIAABCAAAQhAAAIQgAAEIJBTBHo+csb+r7FNcmrNLDY8BEIroFXxrMpeVZFOmDDBypcv76p79+3bZytXrrQrV64UqypVJa4qTVXhq/e6dOligwcPdtdJZGssXVurVi03XuPGjU2icNOmTTZu3DirXLlysb9LLK5bt862b99ulSpVslGjRlmbNm1cle+MGTPs3Llz7i5UhXHPnj2tW7dubv6dO3fa2rVr7caNG+58VQPrz16lsCpgvQplCUwd3to0T79+/Vxl7Z07d4rmv3Xrljuvffv2rtrYf/hlp9akeUaPHu2kfeSxYsUKKywsdALaO77++ms7duyYq86NVV0er4AePny4bdmyxRo2bOgq2W/evOm+SFAFe7169VyV9IsvvlgkvW/fvu3WreriadOm2V9//VUUF61XMVJc9Z6OOXPm2KFDh4r20L9//6J5PvnkE9uxY4dVqFDBxaVHjx7uHtAYksA6FCcJ5DFjxljdunVdLDW/9letWjUbMWKEi13koftPDOvUqeNEtJhpj5FHJCe9H+21kn6MIaDD8wOenUIAAhCAAAQgAAEIQAACEIBAOAg82fCC/T9THgzHZtllzhEIpYCWfJXYPXjwoGst4VXySuKpgleCVQJx/fr1rkWHpOz7779vErWSihcvXrR58+a5yt4OHTo4aSghKfH6/fff29atW924p0+fLlFAb9u2zc0vWX38+HEnvVW9KlHtbzuhcz766CNXcazxVq1a5YS2JKXmlXB+/vnni645e/asrVmzxo2rfUlyS4BKcGt/mkdjnThxwq1N66xevbrt3bvX9uzZE1VAi4laQki8qn9wtGpxSXCJW62lbdu2SSVCvAJa0l2i/osvvnDSWGJZa1ScLl++7NpTKH5Tpkxx1cDiO3PmTKtfv/49Alq8JKzFyhPQCxcudLFt3ry5Y6RDotsT1RL7qjpetGiR+yJC1d3+8yS8db9IHnfv3t3FRm1fJP+/+eYb96WDuEe2L1GcVDGu++/LL790bUe8VjF+oJGcJOB1r/7xxx9Fey4tAAjopG5PLoIABCAAAQhAAAIQgAAEIAABCASWAAI6sKFhYWYWSgHt9SdWxalkonoV61AFq+SyKlR1nDp1qkjsSvD5e0frXMnpQYMGuepbCd4HHnjAVVRLTKpq9v9n702/pKiyvu1tCZSMotCAiIggAgIqMqpMyiiiiCAyz7Qsudd6vt/L9x+4v/O0A4MoIjIjKMrQNkI7NNyCIogKIuIAAjLKLLzrOv2c6qgki4wscojM+MVaLIrKk3HOuXbsMuuK7Q6OZBXQCFQEJXKydevWrvKa9yCz6W0crICmmnbIkCH20EMPufUhen2FMeIRKe4roKn6RUpTlcu5OKjORo4jYoNrY59hBTRSFKFLJTNV3/7cwQzi3AhoKrVzIaCpNEcUUyX8888/29dff+0ENF8j4DmolEYCI+ER+bAMVkCPHDnSyX0qmE+ePOnEPgcyG/FLLLxYpmrc9wonZhxUo1P1zo2DDz/8sKwCmtduv/12J5mpeCYGVFozj6+G5gYBgjl48MCAbdu2uWty7969rpKd9frr049N1gOatXJzhBsTqQ4J6FSE9LoIiIAIiIAIiIAIiIAIiIAIiIAIFBYBCejCilfcVhtLAY1IplIXcUyVK7KR9hCJDygMPvSOatuggPYVwwjX4APh/AWElEQwJr7WrFkz1zaD7/s2G/49SOvOnTuXq4CmrzJVywjL999/v9wa/PuCbTuaN2/upCXtNjiodKYFB+eh8psK66lTpzpBinylGhcBzpGqBce+ffuckKWCOlF05roCGuGKbKdyGTGOFEd8+7YntEBBziOOkfu0DOHBiUEB3bVrV6MSnVYaxNcLaH8DISigiUviAxC5BnwVNlXvHL4lCGxhzQ2K4IMZYY08nzFjRjkBTdU0Qp11smaEOEL/ySefdNdo8Ein3UayH2gS0HH7Ma/9ioAIiIAIiIAIiIAIiIAIiIAIFDsBCehij3Bh7y+2AhpRuH///nI9jRMrjMNUQA8cONC1TUBe0u83URQmq4CmMpcHzbGGRLmITA624KCy2Ffkfvvtt66KuaIKaM67YsWKsocqIpx5L+Kcthm0qghKVKQpUpm103O4ohYcCGzfqiOxb3ZwvxX1gEaYsjYqkK91pNOCAzlMlbCvYEb4I3a9gB4wYIB7rV27dm6PyGlksxfQ9NFGUCP9aYXh4+Rba1BNzfmCFdDcsAjGLLEC2gto/vY3KNg3ldNdunSxBx980MlyzzNYAX3w4EF7+eWXXQuR4IEk9xX5/vsS0IX9Q1erFwEREAEREAEREAEREAEREAEREIFME5CAzjRRnS+TBGItoAGJhKW3MVXBVJ2G7QHtZSRiE2FMH2WqVRHEtGPgIYf0F67oIYR///vfXW9i5C+tGfg3VbzI0MQe0IhdBCutHII9oBGsSF3m8u/hAYkIT8Qncpt1ImERoLt373aCmmrqW265xfWxRmbfdddd1+wBHRSmtO6gnzIP/KNPMvvloNqXKmv40QqENhU87A85zzj6JPt2ILQEYZ1UadMapCKxmijjgxXpCGjO9+qrrzrxP2rUKFfF7gU07TXgRvUxX1Nh7KuVWRcV6KyRthW07fBxokp648aNZa0vKtMDmtYozM3eEOFUMnOjgupmKs655qZPn16uApqHKhIfqss9E24K8NDDadOmlVW0+4dZJpPYnmOw7UqyHxaqgM7kj1CdSwREQAREQAREQAREQAREQAREQATyT0ACOv8x0AoqJhB7AY2YpBoZCUylKRKQlhcI0jZt2rgewzzoD8FLz2ekMq/x8Dn6Ifv+wYhh+hAjVXnYHG0UELIVCWhk6bvvvmtbt2510aHHM+0aqFIO9oBGOPrzMY6qW6p3aXnRtm1b187D94Cmapeq2u3bt7v+wchM1kpLCdp9IFxZP1W/PNDwhx9+cH2T2cO1HkKYKDt5Hz2skb70LGZ+HpzHgfBFctNnG5mOfIYFnFkHLUKo6k3WLzqxt3Gyy9a3EEFA087irbfecuL+3nvvdcO9gEbs0/eZmwFUPSOWgwKa940fP95uu+22svfQk5t9IeV9n+uggEYsI4S5YYFEp3UH/bbhxzgq6DmILevzVdT0iV68eLHjxHmpvIcdbUI4OC83A6iQRtT7A5GMKGceqr0952tVQHMuz5m1JTskoPWfBBEQAREQAREQAREQAREQAREQAREoLgIS0MUVz2LbTewEdGUDmNgfurLn0fvMSXEqoxHuiNrKHrStWLlypZO53CTQEY6ABHQ4TholAiIgAiIgAiIgAiIgAiIgAiIgAoVCoPddv9v/N+qOQlmu1hkzAhLQIQMuAR0SVIhhVABTpU2lMdXDlTmoOKZtBVXrPDxRR3gCEtDhWWmkCIiACIiACIiACIiACIiACIiACESdQNN6JTa23XfW55H7or5UrS+mBCSgYxp4bTu+BDp16lTW+iW+FLRzEQhH4H//93/LtcYJ9y6NEoF4ElC+xDPu2nX6BJQr6TPTO+JLQPkS39hr5+kTUL6kz0zvyB0BCejcsdZMIhAJAhLQkQiDFlEgBPQhrkACpWVGgoDyJRJh0CIKgIBypQCCpCVGhoDyJTKh0EIKgIDypQCCFOMlSkDHOPjaejwJSEDHM+7adeUI6ENc5bjpXfEkoHyJZ9y16/QJKFfSZ6Z3xJeA8iW+sdfO0yegfEmfmd6ROwIS0LljrZlEIBIEJKAjEQYtokAI6ENcgQRKy4wEAeVLJMKgRRQAAeVKAQRJS4wMAeVLZEKhhRQAAeVLAQQpxkuUgI5x8LX1eBKQgI5n3LXryhHQh7jKcdO74klA+RLPuGvX6RNQrqTPTO+ILwHlS3xjr52nT0D5kj4zvSN3BCSgc8daM4lAJAhIQEciDFpEgRDQh7gCCZSWGQkCypdIhEGLKAACypUCCJKWGBkCypfIhEILKQACypcCCFKMlygBncXgv/nmm9awYUPr27evm+X333+3uXPn2qOPPmodOnSwG264IYuz5//UJ06csNmzZ9vw4cOtadOmZQtav369+9pzSVzp6dOn7aWXXrJu3bpZ9+7dQ28E3l988UW58ePGjbP27duHPke+Bv744482a9YsO3fuXNkSmjVrZpMnT7abbrop6bJ2795tS5YssalTp1qjRo1CL10COjQqDRQB04c4XQQiEJ6A8iU8K42MNwHlSrzjr92nR0D5kh4vjY43AeVLvOMf9d1LQGcxQkEBffbsWZs3b57dfffd1qdPn6KXz2CtrIDetWuXvf3223bHHXfYhAkTrGrVqimjdPHiRXvttdectPbCGf733XdfQQhoZPLGjRvdfhHOCGlE/ejRo5MK6CtXrtjSpUttx44d7nrq2bNnSkZ+QPcJr1hpqzGhx2ugCIiACESFQNN6Jfbi0FJr0aAkKkvSOgIE9EuPLgcRCEdAuRKOk0aJAASUL7oORCA8AeVLeFYamXsCEtBZZO4FNBXPVKpS3Tp27Fi78cYb3aw7d+50EvGPP/5wFcJjxoyxunXruteQj2vXri1bXf/+/V3FMOJx8+bNtm7dOrtw4YK1bdvWVRhXr17dEoVr8N/Xeg05zvpYD/OzxiZNmjgJGqzKvfnmm23QoEGuejv4nmrVqlm/fv1ctXKwqrsyAtqL1Xr16hkieujQoda4ceOUUYLtnDlzrEePHhUKaM/7zJkz9vDDD9sTTzxhVFvPnDnTHnjgAbc3f7z33nu2fft2mzFjhvsW/IgPDD7//HPHf/r06Ve9xp792Dp16lQYq8QNIZI3bdpUVvGcSkCfPHnSFixYYO3atTPkdVhRz7wS0CkvJw0QARGIMAEk9Nznq0d4hfFdmn7piW/stfP0CChX0uOl0fEmoHyJd/y1+/QIKF/S46XRuSUgAZ1F3ojIy5cvW40aNez777+3KVOm2K233upmPHr0qKvYffrpp518Xrx4sSEsBw8e7F5HTCM7kc7BlhX79u2z5cuXO0lcq1YtJ127du1qnTt3rpSAvvfee91cVapUcXN/9dVXTpqyVtYYrMLlhxl/Jk6c6L5//Phxe/bZZ52oXrZsmU2aNMnq169fRrQyAppzvv766zZixAj75z//WcYgVZhSCegDBw64qurnnnvOkNvMcf/99xv7R0Aj0RHKMEXuvvzyy0ZVdaKALikpsVdffdXOnz9vL7zwwjUFNC1XKorV9QpohPVnn31mw4YNc3F/6qmnyrU5uRYvCehUV5NeFwERiDqBDf9dM+pLjOX69EtPLMOuTVeCgHKlEtD0ltgSUL7ENvTaeCUIKF8qAU1vyRkBCegsokYMHj582FUnU9lLlSpfc/z5559OYvJvqoaptqVClypbjmD7jqCARopeunSp7DxUSSNFEdWVqYC+8847XWsQRDJ9hBG58+fPNyquOYIV0KWlpTZ+/Hhr2bKlq4BGWtMeI/ieYK9nBDRyF6mcePiK7sTv8wNz27ZtjtXevXttw4YNrirYc6soXFQyI/SDIjbI48MPP3Q9uBG2HJ430h0ZDUMq1RHSrOEf//iHG0d/ZR8PYrNlyxb77bff7NixY+4mQPA1bhgEK6C58VBRrBL3gfTfv39/WfyvVQHNtcPemjdv7qrOuYEAn2AF97UuawnoLCa9Ti0CIpATAhLQOcGc9iT6pSdtZHpDTAkoV2IaeG27UgSUL5XCpjfFlIDyJaaBL5BtS0BnMVBeIj/yyCNO8rZo0cKJYoQzEpGevx999JHREoKDilwkJ7IaCUwvY1pDBAU00pr2EFu3bnUVuhxe5l7rIXwVyWmkaeLD7zgnD+/jNV8BjXym6vbjjz92cpgqYdp2UFlMlTd9i5G1iQI6nYcQwuSNN95wfbIRq8xBhfeTTz7p2F3rOHjwoGtJgSD3VdiJLUgSH1DIQ/5oX8I+aCtClTqCGvbsg2pwKsG9ZIYzrTcef/xxFwN/syBRstPGhMppmFQUq8S9IJFh7CvgryWgjxw54qQ5/aG5aUCrEkQ9a0V6pzokoFMR0usiIAJRJyABHc0I6ZeeaMZFq4oeAeVK9GKiFUWXgPIlurHRyqJHQPkSvZhoRf8hIAGdxashWMVMdSv/prUEgpVWGitXrrRRo0ZZw4YNneg9dOiQk5oIaQQjFa2I0KCA5gcKVbiMq127drlK6cpUQPOgPy8zg+0zwJIoQX11L2tevXq1WzcPwKP6OJloTrcFBxKZ1hf0xA4etBjxlcsVhQsu9GamPYh/aGGQB5Xi9Mz2gtefx++JXtOrVq1yDy388ssvrVevXvbuu++WCWgYIYipkObGgO/z7OW07w8drIDes2dPhbEK7oNqckS7r8BOxj44nmrpd955pxwK+opzY6B169Ypr2gJ6JSINEAERCDiBCSgoxkg/dITzbhoVdEjoFyJXky0ougSUL5ENzZaWfQIKF+iFxOtSAI6J9dAUEAzIeLw008/dZXCyFaqaembTCsL+hPzNyITkYpkRihSRRsU0JwDsck4xC8Vw0jRyrbg4L2sk97HVBrTToN2FchQ2kwEK6BpjUHVNmumapgH4HXp0sU9BG/FihWuJUW6FdDMx8E+qQbnXJzfS2Sqe9esWWPTpk1zfZr92ESBO3fuXOvUqZNbjz+CAhrhv2jRItcDmjUimakmR9h6mUzPaf4MGDDAqI5mj74CmipnKsJpB4LIDiOgqRivKFbB9RNvKsvZd82a/+5rmij/fcsTXmOvrLtnz55urH9wI18j6mHq26Mku9AloHOS/ppEBEQgiwQkoLMI9zpOrV96rgOe3horAsqVWIVbm71OAsqX6wSot8eKgPIlVuEuuM2qAjqLIUsU0LSYQDRTrUrF7fvvv+/EI5XMrVq1Mlor0OaBXsZezAaXR1sMqqd5YCH9ohs0aOD+IGtHjhyZsgd0YgsKHnrIg/cQuzws7+uvv3Zf9+vXz7XAoL1GsD0HkhrB2bZtW/vpp59cqwr6OyNDkdWsndf8EaYCGnGN0IUH+37wwQetY8eOZedAvLKG3r17u57QjKWK3B/+4YM//PBDhZFkXVRqI9Cp3KbCGgmNxKcdipfJfH/hwoVO/PN1UEC/9NJLNmTIELfXYJUzk/r3J/aAhmVFsfKLRVJzE6Gig3Yezz//vKt4pucz/bf9GnmYoj8Q7DwIkrVTyc1YqriTHRLQWUx6nVoERCAnBCSgc4I57Un0S0/ayPSGmBJQrsQ08Np2pQgoXyqFTW+KKQHlS0wDXyDbloCOWKAq6v2b2F7jepcdlKiI00I9vIDu0aOHa42ReCTeBIjaPhHQmzZtcpXVVIEHD64FL8EzGSMJ6KhdBVqPCIhAugQkoNMllpvx+qUnN5w1S+ETUK4Ufgy1g9wRUL7kjrVmKnwCypfCj2Ex70ACOmLRlYBOLyAS0OnxYrQEdPrM9A4REIHoEGhar8TmPl89OgvSSsoI6JceXQwiEI6AciUcJ40SAQgoX3QdiEB4AsqX8Kw0MvcEJKBzz1wzikBeCUhA5xW/JhcBEbgOAsjnF4eWWosGJddxFr01WwT0S0+2yOq8xUZAuVJsEdV+sklA+ZJNujp3sRFQvhRbRItrPxLQxRVP7UYEUhLgYY1bt25NOU4DREAEVHWja0AE0iGgX3rSoaWxcSagXIlz9LX3dAkoX9IlpvFxJqB8iXP0o793Cejox0grFIGMEpCAzihOnazICehDXJEHWNvLKAHlS0Zx6mRFTEC5UsTB1dYyTkD5knGkOmERE1C+FHFwi2BrEtBFEERtQQTSISABnQ4tjY07AX2Ii/sVoP2nQ0D5kg4tjY0zAeVKnKOvvadLQPmSLjGNjzMB5Uucox/9vUtARz9GWqEIZJSABLSMdVYAACAASURBVHRGcepkRU5AH+KKPMDaXkYJKF8yilMnK2ICypUiDq62lnECypeMI9UJi5iA8qWIg1sEW5OALoIgagsikA4BCeh0aGls3AnoQ1zcrwDtPx0Cypd0aGlsnAkoV+Icfe09XQLKl3SJaXycCShf4hz96O9dAjrPMfrxxx9tyZIlNmXKFLv55pvtypUrtmHDBtuzZ4+NHz/eatSokecVXv/0f/75p23cuNE++ugjO3v2rP3lL3+xIUOGWMuWLSs8+e7dux2XqVOnWqNGjUIvopB4stZZs2ZZ3759rWfPnuX2uGPHDps/f76NHTvW2rdvn3T/lWUkAR36ctJAETB9iNNFIALhCShfwrPSyHgTUK7EO/7afXoElC/p8dLoeBNQvsQ7/lHfvQR0niOUKEy3b9/uBPSkSZPs1ltvzfPqMjM9PwSRz8jUevXq2ddff22rV6+20aNH2x133HHVJEj4pUuXGhK2T58+V8nZa62qkHh6AV2/fn2bNm2aVa9e3W0NYb9gwQLbuXOnjRkzJqmAvh5G3Se8YqWtxmQmuDrLdRNoWq/EXhxaai0alFz3uXSCzBPQh7jMM9UZi5eA8qV4Y6udZZaAciWzPHW24iagfCnu+Gp3mSWgfMksT50tswQkoDPLM+2zBYXp8ePH7c0337QRI0bY3Xff7c5FxTCVwMjIatWqWb9+/ax79+524MABe+edd+ymm25y1dJ169Z1grdJkyauinrz5s22bt06u3DhgrVt29aGDx/uBOfJkyftrbfesu+//95q1qxpw4YNc68jPd977z375JNP3DzPPvus+/6JEyds5syZxto4qMju3bu39ejRw0pKSiqcx4O4fPmyLVu2zO3ngQcecN/28pS1Dx48+CpmrBEB265dO6PKd8KECVa1atVQbFPxvHjxoq1Zs8Y+/fRTq1KlittLr1697MMPP7S1a9eWm6NZs2buRsDevXvdHs6cOWNt2rSxoUOHWp06dWz9+vVl74EFMv25554zhLKPJesJcg5OwGvE8NKlS64i/K677nIvHzx40BYtWmQ33nijk+/JKqCvh5EEdKhLKaeDkNBzn//3DQgd0SKgD3HRiodWE20Cypdox0eriw4B5Up0YqGVRJ+A8iX6MdIKo0NA+RKdWGglVxOQgM7zVYGERLZ269bNSVHaI1D1e8MNN7iVIYWRmQhhxiJCkaLIUFo0PP3009a6dWtXNY2spWUFAnP58uVOSNeqVcvmzJljXbt2tQcffNAJ7gYNGjiRvX//fluxYoUTvF988YWT0rznl19+cfOMGzfOCW7eQyUuLUIYs2rVKreGo0ePJp2nc+fOKalS6b1lyxabOHHiVXKZyufPPvvMyXHmfuqpp6xp06Ypz8mAVDyRxt99953b8/nz5x3Dhx9+2Dp27OjOz9xffvml22/wfNwUQDB/8MEH9vvvv7vXkdYctNBA4C9cuNAaN27spDHrbtiwoeP8+eefO7FPm5VgSxXWynq4aYBQZr/EnWrxX3/91cWY6yGZgL4eRhLQoS6lnA/a8N81cz6nJkxNQB/iUjPSCBHwBJQvuhZEIBwB5Uo4TholAhBQvug6EIHwBJQv4VlpZO4JSEDnnnm5GZGQr7/+upObP/30kz3xxBNllcIMpAKaSl0qgM+dO+eEaf/+/d05gr2jkdSIZkQp4pOqWt/SgcpeKnSRmcxF6wuqdKlE5vxIzzfeeMOJU2Q232ceKpYRv8EKaM5Dte5DDz1kVBMnmwchm+xAyiK6/UGF8eTJk53k9gcil3HNmzd3ld604mAfgwYNChWpa/GE39y5c+3RRx91++RAglNdjmyn4jhRQMPu1KlTTg5zHDlypEzII9GDVdO33367k8xUPMO1tLTUndNXQyP3kfj+YK3cYIAXYps1EOd58+aVVWVTaZ4ooK+XkQR0qEsp54MkoHOOPNSE+hAXCpMGiYAjoHzRhSAC4QgoV8Jx0igR0H9bdA2IQHoE9N+X9HhpdG4JSEDnlvdVswVbRuzbt89VxFJdTK9kjkOHDjnRTMsN2lkga6ly5ggKaOQqldTITAQ0YnPr1q1OEnMgre+5555y7/GLSWyz4b/Pe6hmDlZAsw6qo311dbJ5KhLQwc1XVAGN4PWSnIcP7tq1y1V3J1YPVxS2a/Fkn7Nnz3btSHxFNcJ506ZNZSI8UUD7Sma/p+A5vv32W7cMXoMzleHEB1lOlfXKlSvt8OHDTujTImXGjBlXCWhiSLzpiX3vvfe6vt/IaFp50ColmYC+XkYS0HlO+gqml4COZlz0IS6acdGqoklA+RLNuGhV0SOgXIleTLSi6BJQvkQ3NlpZ9AgoX6IXE63oPwQkoPN8NQSFKe0yEJLIZAQvB1IZoUxbjtOnT5cJ1EQBHayARlpT2UubiNq1a5e1g0AmI3dHjRpVrgLaVzwjUlu0aFGOCMI1KKCDohu5mmyeoIBOtwc0vavpixw8qCKmZYavWr5WyK7FE0lMdXFwn2EqoOmj7XtVJ1ZAewHN315eP/PMM67SukuXLq7tCZXtwZsFfv3BtfI1/7Gg2vu2225z76WiPZmAvl5GEtB5TnoJ6GgGoIJV6UNcQYVLi80zAeVLngOg6QuGgHKlYEKlhUaAgPIlAkHQEgqGgPKlYEIVy4VKQOc57EEJSXsG2j288sor1qFDBycfEaY8jA8hSY9nejZ7OZ3YA5qqW1paUPnMgwkR0Ehr2mtQXUvriWAPaHo9L1682I3jBxX/pj0Hwvfvf/+7a8FBz+LEHtC0xaBdBHMkmyexAppzf/zxx+7cVPiyDyQz/6b1CFKbg3kRt4hm2oFw+AcW8jVtMOjbzEF7C3ok88DE4AMKr8XzsccecxXm2egBjdyGC2sZMGCAk8cDBw50D1+k/zPSePr06UkroKnupg3Kq6++6qrciSFtPIIC2rdiYe+pGMHTt21JdnlLQOc56SWgoxkACeiCiosWG00C+qUnmnHRqqJHQLkSvZhoRdEloHyJbmy0sugRUL5ELyZa0X8ISEDn+WpIFKYs54cffnAPtKNSGSmLaKbCGTF77Ngx106Dyma+j7SmLQYtHhDTPNAOWYlYprcxDxzkD2J05MiR7mF3tHbgYYJITqRu27Ztndh99913nbzmoMczrSQQ2MEe0LSY4MF69GdGdFY0TxArPYs3btzoHq6HNP7LX/7iHp7YsmVLNwypTpUx52TfVDv7FiS8TmsS2n4gav/xj3+4sTyYMFmFcCqePCRwzZo17oGPSNrevXu7fstw5khswYEAhyPzs/Y2bdrY0KFDrU6dOk5m+x7QCGTaeiDziQXvgQ1rReTzwEfiSXz8kbhW2plQYc05ENp+f8SdWNMXG2bXYgQ7WoEwln0lOySg85z0FUyvFhzRjIs+xEUzLlpVNAkoX6IZF60qegSUK9GLiVYUXQLKl+jGRiuLHgHlS/RiohVJQBf8NZBMtBb8ptLYADKYdiJIct/POY23x3qoBHQ0wy8BHc246ENcNOOiVUWTgPIlmnHRqqJHQLkSvZhoRdEloHyJbmy0sugRUL5ELyZakQR0wV8DcRfQVBTzIEN6M/vq5YIPao42IAGdI9BpTNO0XonNfb56Gu/Q0FwR0Ie4XJHWPMVAQPlSDFHUHnJBQLmSC8qao1gIKF+KJZLaRy4IKF9yQVlzVJaAWnBUlpzeJwIFSkACOlqBQz6/OLTUWjQoidbCtBpHQB/idCGIQHgCypfwrDQy3gSUK/GOv3afHgHlS3q8NDreBJQv8Y5/1HcvAR31CGl9IpBhAp06dSrr9Z3hU+t0IlB0BPQhruhCqg1lkYDyJYtwdeqiIqBcKapwajNZJqB8yTJgnb6oCChfiiqcRbcZCeiiC6k2JALXJiABrStEBMIT0Ie48Kw0UgSUL7oGRCAcAeVKOE4aJQIQUL7oOhCB8ASUL+FZaWTuCUhA5565ZhSBvBKQgM4rfk1eYAT0Ia7AAqbl5pWA8iWv+DV5ARFQrhRQsLTUvBNQvuQ9BFpAARFQvhRQsGK4VAnoGAZdW443AQnoeMdfu0+PgD7EpcdLo+NNQPkS7/hr9+EJKFfCs9JIEVC+6BoQgfAElC/hWWlk7glIQOeeuWYUgbwSkIDOK35NXmAE9CGuwAKm5eaVgPIlr/g1eQERUK4UULC01LwTUL7kPQRaQAERUL4UULBiuFQJ6OsM+ubNm+3EiRP2yCOP2OLFi+25556zOnXqXOdZ9XYRyB4BCejssdWZi4+APsQVX0y1o+wRUL5kj63OXFwElCvFFU/tJrsElC/Z5auzFxcB5UtxxbPYdiMBHYjojz/+aLNmzbJz586Vffemm26yqVOnWtOmTZPGHvn8xhtv2C+//GL9+vWz3r172w033FCQ18mOHTvcXoJH3bp1bcaMGXbzzTdftaeLFy/aa6+9ZrfeeqsNGzYsrT2/+eab1rBhQ+vbt2/Z++C/fv16Gz16tMG92A8YcN08//zz5W5acP3NmTPHbX/y5MnlWMBoyZIlNmXKlLKY/Prrr/bqq6/a0KFDrX379imxdZ/wipW2GpNynAaIgAiIgAiIQBgCTeuV2ItDS+34gW3WsWPHMG/RGBGINQEJgliHX5tPk4DyJU1gGh5rAsqXWIc/8puXgA6EKJnci3wEM7hABDQ/sMaNG2c33nijpeKBPEVAl5aW2rRp09Kq/JaANoPBl19+aSNGjCj3C/u+ffts7ty51qhRo5QC+s8//7S3337btm/f7uImAZ3BhNCpREAEREAEQhNAQv9Xp10S0KGJaWCcCUgQxDn62nu6BJQv6RLT+DgTUL7EOfrR37sEdAgBffz4cScLEbI1a9Z01b5t27Z1//YVu0hYvv7uu+/KpGFiRXWzZs3KXtu5c6ctXbrU/vjjD1ddPWbMGKPamHlKSkrcec6cOWMPP/ywPfHEE04I82+qX3ft2mU1atSwwYMHW4cOHezkyZM2c+ZMY50cvEYldo8ePdz7Kpor8fLcsmWLffvtt24tHKkE9EcffWRHjx61Y8eOWbdu3ezee+8NfcWHEdD79++3RYsW2ZEjR6xJkyZO1FI1nciV6uxBgwY5FleuXDHaoqxbt84uXLjg4jR8+HD3NXOyN8Yn7s0zCjI/ffp0ufdQ7e7PwUb917Rc2bBhg+3Zs8cmTJjg1pAsTomV8byfdVWpUsVVfRMrDq4L5uJIrAZPXDc3Dd599103lutEAjr0JaiBIiACIiACGSbwPwN2S0BnmKlOV5wEJAiKM67aVXYIKF+yw1VnLU4CypfijGux7EoCOoWApsLUy1JabHz++ef2ySefuBYIiFEvoJGws2fPdu0ofNuE3bt328aNG52U/O2338rGIp2pHH766aedfKZ3NBITocxcly5dcr2kT5065cY99thj9sADD7hxHAjwQ4cO2cKFC93XzBmUq99//72tWrXKJk2aZL5NRrK5Ei9i9sJ5wwho2kTMmzfPevXq5TggRkeNGhW6/UgqAX327FnH0+8d5lT5wvbw4cPlWnXwQ5Y/EydOtJ9//tmWL19uY8eOtVq1arlWFl27drV77rmnQgGNwKeKGOb16tWz119/3e6//34n1INcKxLQxP6dd95xcyK3K4rTXXfdVQ455+amBPuifUbjxo3dzQTaoCCSv/nmG1fVHGxHEhTQiGsqpTt37uz2zw0HCehi+dGsfYiACIhA4RGQgC68mGnF+SEgQZAf7pq1MAkoXwozblp1fggoX/LDXbOGIyABnUJAU82KDKXCmQpVXw2NbERIIm1HjhzphC+vIxB91SrVqZs2bXLSNCigq1ataufPn7fq1as7YYuApAIX8ZsoZteuXWu///67DRw40Mlo5qI1A8fq1avd34jHYAU0FdRDhgyxhx56yBDoFc11PQKaNhHsmb1RKYwMR5YicMMc7POLL764aqivEkfeU5GNVIYXlcnIVjjw72CvbmIzfvx4a9mypRPuCHzYcsAPHkjaiiqguakAY9/H2sfD3xDwVdPJBPRTTz3lKpYR8dwk4PqoKE6cL3iwHtaMVG7QoIH17NnTiWQq3BHJH3/8cYUtOOAOH9qgUOHNzQAJ6DBXnsaIgAiIgAhki4AEdLbI6rzFRkCCoNgiqv1kk4DyJZt0de5iI6B8KbaIFtd+JKBTCGheph3GypUrXeUtQto/mM8LaCpskYW0vUA4ewGNyERCI6sPHDhQVrWLQKUymhYWiFUOKm6TCWjeT59g5GLiw+d8xXKiKGWuZcuWuXlZa0VzJV7KXtb6BwNeqwUH8huxjbRF+iKHaYGB6A1zpKqApo1GsBrbP5gPDlQZB1ufwAj+VJojm9977z3bunWrWxdH//797ZFHHimrhuYBSXv37nUx5QGT7CVRhiPCEbuIbt/ahHP52PO1l/7Nmzd3orhatWpJ25YkVpZ7Pp5BixYt7IMPPnACn7hRec25/M2LZBXQtByh9QbX2i233OL2JgEd5srTGBEQAREQgWwRkIDOFlmdt9gISBAUW0S1n2wSUL5kk67OXWwElC/FFtHi2o8EdAoBTfUzcrVLly724IMP2k8//VQmghHQyEsqbpGc9F72YhRpyGv8jdAN9ov+9ddfnfykZQU9jYOC8loV0LSGQDjWr1/frTpYAR2s7kXWLliwwM1LBXRFcwUvZcT6/PnzjTYR3bt3dy9VJKCpeH7ppZdcVXfwoJrXVyynSpNUApoKaP9gPd//OlgBHeQcrEymDzOVwcj82rVrl6soZz+0t2A87St4/YUXXrDPPvvM9WJOrFAOnhfpnawC+plnnrEVK1bY3XffbX369HFjKopTsgpo4g9v1tWqVSt3wwIRTf/rigQ01eZcV23atHEx5kaABHSqK06vi4AIiIAIZJuABHS2Cev8xUJAgqBYIql95IKA8iUXlDVHsRBQvhRLJItzHxLQKQQ0shW5R+sHJCO9iKnOnT59upONVMi2bt3a9Q+m/7AXo/R5RioiKOnzHBTQP/zwg3tIHj2aEaH0H+ZvXwEd7AFNawUkIy0Z0ukBTVsIRCbVuxXNFbykDx486AQ0D/pjvYkCGlmLjKe1BXJ4zZo1Nm3aNNe7moNWELyfqmtahPixCHDkLnI++BC+VAI6bA9o2m9s27bNVXmzHqQ1EhqWxI4YUFHsq7r9noNynfYbPOyQGLJ3Ks6RusQ1TA9o3x6EWCPh0+kBjYBmbVTD8yBDqumpbg62b/FrRjr7BzDS6oTqbR6KGawO5zqBHdcTlfbJju4TXrHSVv9+0KQOERABERABEcgUAQnoTJHUeYqdgARBsUdY+8skAeVLJmnqXMVOQPlS7BEu7P1JQAfiV1HFL/2ZkYqIVPr8Up1K9fLly5ftrbfecv2Hb7vttjLJTFsKxCWiOfGg1QZ9nGmfQNsIxC6VrzzIjzYOzIMQ5cF2iM2HH37YnnjiCddfmn/ThoMewQhdKmppe0Hf6WAPaEQlD0ykspY1VjQXbR442Dd9i2nhQBsRL4qDPJCcCGbWjoRnfkSpP/zDGnmQHhLUj2UvySp5Uwlo9gBnxDBsmjRp4uQ4wtZLWNbEwcMGYd62bVsnX2FIzOirzB9ELOsOHsG9IdGR2FSUc+MACY3AhkMYAU11NOIbgcxNBdaeLE5BAc9aggyOHj3qbnTQ9oMq9KCAfv/99921x/59rHhooX/gYFBAI81hT1sQ+lInOySgC/uHtlYvAiIgAlElIAEd1choXVEjIEEQtYhoPVEmoHyJcnS0tqgRUL5ELSJaT5CABHQWrodgCwxfTcw0vp8zcrOiI5mYzcISc3ZK2mHQQxthnyhgc7YITVSOgAS0LggREAEREIFME2har8T+q9Mu4zkLOkRABK5NQIJAV4gIhCegfAnPSiNFQPmiayDKBCSgsxAdCeh/Q6X6mv7T9M6+8847s0Bap6wMAQnoylDTe0RABERABCoigHx+cWipHT+wTQJal4kIhCAgQRACkoaIwP8joHzRpSAC4QkoX8Kz0sjcE5CAzj1zzSgCeSXQqVMn27p1a17XoMlFoFAI6ENcoURK64wCAeVLFKKgNRQCAeVKIURJa4wKAeVLVCKhdRQCAeVLIUQpvmuUgI5v7LXzmBKQgI5p4LXtShHQh7hKYdObYkpA+RLTwGvbaRNQrqSNTG+IMQHlS4yDr62nTUD5kjYyvSGHBPIqoC9evGjffvute8Ba4sED8u655x73ADkdIiACmSMgAZ05ljpT8RPQh7jij7F2mDkCypfMsdSZipuAcqW446vdZZaA8iWzPHW24iagfCnu+Bb67vIqoE+dOmX/9//+Xztx4oSTzdWrVy/jWaNGDevbt2+57xU6bK1fBKJAQAI6ClHQGgqFgD7EFUqktM4oEFC+RCEKWkMhEFCuFEKUtMaoEFC+RCUSWkchEFC+FEKU4rvGvAposJ8/f94++ugj+9e//mUDBgxwD6wrKSmJb0S0cxHIMgEJ6CwD1umLioA+xBVVOLWZLBNQvmQZsE5fNASUK0UTSm0kBwSULzmArCmKhoDypWhCWZQbybuA9lSPHTtmK1asMKqin3rqKbvzzjvthhtuKEro2pQI5JOABHQ+6WvuQiOgD3GFFjGtN58ElC/5pK+5C4mAcqWQoqW15puA8iXfEdD8hURA+VJI0YrfWvMqoJP1gP7555/tk08+sVatWtmIESPspptuyntU3nzzTWvYsKFrCcLx+++/29y5c+3RRx+1Dh06xEKU//jjjzZr1iw7d+7cVfEYN26ctW/fvuz7ycbWrVvXZsyYYTfffHPoeJ4+fdpeeukl69atm3Xv3j30+wpx4I4dO+yNN964aulc/1OnTrWmTZte9dru3bttyZIl7vVGjRqF3nb3Ca9YaasxocdroAiIgAiIgAiIgAiIQGYINK1XYsNa7bXBvdtl5oQ6iwgUOQEJtSIPsLaXUQLKl4zi1MkyTCCvAvrs2bO2fv16O3PmzFXbilIP6KCAZs3z5s2zu+++2/r06RML+ZwYHGJ26NAhGzMmucREQDNm9OjR13UDYdeuXfb222/bHXfcYRMmTIjNAykTb3gky/krV67Y0qVLDXHNddizZ8/QPxokoEOj0kAREAEREAEREAERyDiBBjUv2Fv/55aMn1cnFIFiJCChVoxR1Z6yRUD5ki2yOm8mCORVQGdiA7k4hxeCVDxTcUoV8NixY+3ChQuuKrh3796uApiK3Tlz5tiTTz5pt956q82cOdOOHz/ulugrgEtLS23+/Pnu4YrffPON/fnnnzZw4EBX4Xv58mV77733XAX4pUuX3Pvuv/9+J3oRuhxUYQcFL99jzh49erg1IPNZI/IWiT948OCyKm328cUXX7jzVKlSxVq3bm3PPPOM1apVy3bu3OmE5h9//OGqbZmTNSc7ciGgvWCtV6+e28vQoUOtcePGbjlI140bNzr5D4smTZoYVdisNywnWNx3332O2dGjR+3VV1+1J554wu2d19g/1do8IDP47/3799uiRYvsyJEjbl6q9KmOT6z65r2DBg1y7NnL5s2bbd26de6aadu2rQ0fPrzCB2yGEdAnT560BQsWWLt27YxK6HQEvQR0Ln5qaA4REAEREAEREAERqJjAhv+uKTwiIAIhCEiohYCkISLw/wgoX3QpRJlAXgV0shYcHla1atXsnnvuiUTVK0IQOYzQ/f77723KlClOMHMgPH/77TcbNWqUe23t2rU2ceJEJy6p3uVrDi8xEdAIY0QnD108cOCALVy40L0fecz5OD9SGNH65ZdfhhbQ9957ry1evNjNN2zYMFelzLn5+q677nJr8NKVuV577TXr1auXa9/A108//bRbF+eoU6eOk9f5EtCI+9dff90J3n/+859OBvsWKHBZtWqVjR8/3slfxDliF2n84YcfuiWnEvWeBQKX3uOfffaZe/+1BDTXwOzZs+2xxx6zBx54wN0o2L59u02ePNkOHz5cruqbH/z8If60lVm+fLm7aUFciX/Xrl2tc+fOSfmGEdAwYM3ElvH0TU/WpiPZBBLQUf6RrLWJgAiIgAiIgAjEgYAEdByirD1mgoCEWiYo6hxxIaB8iUukC3OfeRXQSFoqT5GICOfgEbUWHAhGqpapZqXalK85fvnlFycXqcD96KOPrKSkxFW+UhFLJTIyOZmA9hXLnI+KaKppGzRocF0CmlYViOSRI0eW9QRevXq1mx+ZHKyA5ntU4tImgzWfP3/e7YmqYqQqFdEVtdgIUwEd7BfN+du0aeOqmBHbYQ5+cG7bts2x3rt3r23YsMGJXtaIfN20aZP7Nz2SqUpetmyZY/2vf/0rLQGN2F6zZo3b90MPPXRNAb1v3z7bsmWLk8pVq1Z1NwzoBU4FO/8O7pkbDQjyli1bGjdaqGj31ww3KWDihXoij1QCmqp5xjRv3txVziPgOTfXXZhDAjoMJY0RAREQAREQAREQgewRkIDOHludubgISKgVVzy1m+wSUL5kl6/Ofn0E8i6gg+0Nrm8r2Xu3F4KPPPKI6//cokULJw+RlshFHh5HqwySHRlJJSpSFNGImEbuJlZAewHNqn3bCFp8UNlLZS1imiOdFhzIVC+9/cP+grI4WAFNGxHENy0iqOalpQUC3ffj9vMmoxpGQAd7QLN/BDGskNo33njjNYOFYIUpfbYRrLSb8K1NYJ8ooINtMhDEHGEqoBHwnIs2HAh3qsOJXbB1Cufy7VM4d7D3NQx9+xN4+z0jnznvxx9/7AQ6spnWKlu3bnUMOPr3719pAU37D6rDuXlA9TotShD0CHhu3KQ6JKBTEdLrIiACIiACIiACIpBdAhLQ2eWrsxcPAQm14omldpJ9AsqX7DPWDJUnkHcBjWik9QNV0FSRRvEIVqQilvk3rSEQpByISSpyEZX+wXt877vvvnOtNRCoFQnoYAU0AppewVTach7EYjotOKiA9mKyfv36bm2JFdC+BQevefGN1F25cqVbK3FIJZhTvZ7sbOUV1gAAIABJREFUIYSJ0vhacT548KC9/PLLrh918KBtBS0nMlUBjejmD60x6OvsBXRFPaCJC9Xh3FRAoidWQAele1CK79mzx10jyPfatWu7awHOla2A5hp55513yrFhPchu+nqnOiSgUxHS6yIgAiIgAiIgAiKQXQIS0Nnlq7MXDwEJteKJpXaSfQLKl+wz1gyVJ5BXAX3q1CnXMoIeufTX5eDheDxs7vHHH3eVxlE4EoUhAvDTTz+1qVOnOunMQ+xeeukl19cXqXj27FlXKd2tWzdXXRyUkcl6QCM/Ec633HKL40G7DHo2Z7sHNGuk+hdZzQPyJk2a5PjTu5q/02nBgcj1bTzoa32tCmhfBQwLJC7tV4I3H6jE5sF6rMd/HxlPq4xp06a56vLEHtBcJ88++2xaPaB5CCRtPJo1a1bWHzsTPaDZF+1DqCpnvUhrJDQ8eVAlN13o152OgOaaIiYctP1ANPfs2dP92z+wka8R9FRmM7aiGzoS0FH4qaI1iIAIiIAIiIAIxJmABHSco6+9p0NAQi0dWhobdwLKl7hfAdHef14FdDI0yDNaFVAxirzjoW35PhIFNLIVSUvV6fDhw11bhQULFrj2G8jzxF7Lfv2ITiQkr9O+49dff3UVuLyPVhNUUf/www9lbSoSBTQtPSo6qMpFJiN0acOBsKUdAzKbNhvMF1wXbSFoQcH6EcDvvvuuaxlBhW6rVq2MNg/I2cTe3MyfrAKaam+qcv/617/asWPHyvVDTuwBzUP/eGggD87zLSxYOwcskfAPPvigdezYsWy7CFh6LPfu3dt9DwGN6OUBkPTPZv/cDGBtYTjBgr7J9KX2bFJVQNNmA/nNDQP4MC+V8FQzU/Ud7AHNdYsMhjFr58GOtPmgzzd/kMP06k52JF5vMKFdCj2f6SnNgyWpdq5Xr17Z26nOps0J34cNY3nAZLJDAjrfP1E0vwiIgAiIgAiIQNwJSEDH/QrQ/sMSkFALS0rjRMBcW9igRxETEYgSgcgJaC8hEbEI26i25QgG8dtvv3XyFrnMeoO9lv0435YCKcnrwR7QUbogcrkWZDktQ3h4HpXHYY902nmEPWecxklAxyna2qsIiIAIiIAIiEDUCDSoecHe+j+3RG1ZWo8IRJKAhFokw6JFRZSA8iWigdGyHIG8C2gqnqlYRSpSKTt9+nTX3oLK0XSkZL7iiUxGllOB69crAR0uGlQT056CKu1UDyYMnlECOhzfikZJQF8fP71bBERABERABERABCpLoGm9EhvWaq8N7t2usqfQ+0QgVgQk1GIVbm32OgkoX64ToN6eVQJ5FdC0n6B1xU033WRdunRxrQMQuYcPH3a9fPma13SIgAhkjkCnTp1cmxsdIiACqQnoQ1xqRhohAp6A8kXXggiEI6BcCcdJo0QAAsoXXQciEJ6A8iU8K43MPYG8CmgezkdvW1pX+D68/sF3VBHzNX13dYiACGSOgAR05ljqTMVPQB/iij/G2mHmCChfMsdSZypuAsqV4o6vdpdZAsqXzPLU2YqbgPKluONb6LvLq4Dm4Wxz5861hx9+2O666y7XGxnpvHfvXvcQQh6opgroQr/EtP6oEZCAjlpEtJ4oE9CHuChHR2uLGgHlS9QiovVElYByJaqR0bqiSED5EsWoaE1RJaB8iWpktC4I5FVAswAezseD6OgBfP78ebvllluMyuhRo0ZZy5YtFSUREIEME5CAzjBQna6oCehDXFGHV5vLMAHlS4aB6nRFS0C5UrSh1cayQED5kgWoOmXRElC+FG1oi2JjeRXQFy9edA/wu/322+3nn3+206dPu4rn5s2bW2lpaVEA1iZEIGoEJKCjFhGtJ8oE9CEuytHR2qJGQPkStYhoPVEloFyJamS0rigSUL5EMSpaU1QJKF+iGhmtCwJ5FdBUOqvXsy5EEcgtAQno3PLWbIVNQB/iCjt+Wn1uCShfcstbsxUuAeVK4cZOK889AeVL7plrxsIloHwp3NjFYeV5F9BvvPGGPf3001a7du1yvEtKSqxmzZrG34V2INUbNmxoffv2dUu/cuWKLV++3A4ePGiTJ08uir7W3DyYOXOmHT9+vFx4xo0bZ+3bty/3vfXr19vatWvLvveXv/zFxTxsi5XE93OiZs2ahWL5xx9/2N///nf3kMvBgwdH7lLiWvnll1/s+eeftzp16pSt79y5czZnzhz378RrhrY1s2bNMsZw8H8N9O7d23r16uVa2aQ6JKBTEdLrIvAfAvoQp6tBBMITUL6EZ6WR8SagXIl3/LX79AgoX9LjpdHxJqB8iXf8o777vAvov/3tb3bp0qWrRDMyjocQJorpqANlfYkCmjYjyMRGjRqFkqaFsEcENL276dVdv359J0PZY48ePZIK6EOHDrkHTF6+fNm2bt1qn3zyiU2dOtXdZEh1IKD9+1ON9a//9NNPtnDhQqPNy/3332+PPfZYJMU/18qXX35pI0aMsI4dO5Ztb9++fe4BncmuGQT0kiVLbMqUKXbzzTe7Gxvz58+3IUOGhJL63Se8YqWtxoRFqXFZJtC0Xom9OLTUWjQovJttWUYTidPrQ1wkwqBFFAgB5UuBBErLzDsB5UreQ6AFFBAB5UsBBUtLzTsB5UveQ6AFXINA3gV0MbbgCApoxOy8efPszz//dGGgmhV5u2jRIkOSUpnbtm1bGz58uF24cKGsJUmtWrVs48aN9tFHH9nZs2etSZMmTlJSWY2AnD17tj311FNl0pLzMy99tJmDStg1a9bYp59+alWqVClXIRusKKbC/I477rDnnnvOiWQqmjkPcyCHhw0b5taXeBw5csTeeustGz9+vJOgYQU05/n9999twYIFRrU07011VCSg9+/f7ziyliCfU6dO2eLFi23AgAGuv3jwgCXydufOnVatWjXr16+fde/e3b766isngpHkHME5Yfvee+85ac57nn32WccksRKZvQwaNMg6dOjgqt43b95s69atc3H1Ma5evXq59cCa14nR6NGjyyqYly5d6q4TDr5PlbM/EgU0Uh8BzbyJ1efJ2EpAp7ricv86Enru8+WvjdyvQjMmI6APcbouRCA8AeVLeFYaGW8CypV4x1+7T4+A8iU9XhodbwLKl3jHP+q7l4DOQoSCAvpf//qXq/jt0qWL8TVyGMmLdESanjx50slDZDIC0wt5HsqIREV2tm7d2jZs2GDfffede/9vv/3mWjAgjidOnGhVq1Z1bRxeeeUVa9CggRuD/GQ8VeTnz593czz88MNOWCNXOWgRglylUrhx48bWs2fPsuptxOznn3/upCuVtjVq1ChHKlGChhXQyNJNmzbZnj17nLxm7amOZAL62LFjTsJT2fzAAw+4dW7fvt3tfdeuXU4wUzWdKKcRyfCHK3tYtmyZTZo0yX799dcKBTQtPL7//nsbO3as48x7kOdwZW1eEPPDnj/EhPjRdoX3cDOB6vCuXbta586drxLQtBNh7UOHDnVx4JqgNQ0y+ZtvvnFzXUtAHzhwwIl41nHbbbelwmkS0CkR5WXAhv9O/X8D5GVhMZ9UH+JifgFo+2kRUL6khUuDY0xAuRLj4GvraRNQvqSNTG+IMQHlS4yDXwBbz6uAvhYfRCXVwfwptMMLaCpSqX5GLlN5i3j1/XyD1bMPPfSQa59A5W6wr/K9997r5CPVzGfOnHHnosIWJu+8847D8swzzzhpiVhFklLRjIikOvnRRx918ppjy5YtTspyvg8//LBcT2aqhJHMVDyzztLSUjenr4ZGoiZWKqcroIM9oKkCRow3b948VGiTCWiELXvyAh4+tKwYOHCg7d2717Zt2+ZY33rrrU7eUy3NWNq9UG2M+EaaI+b79+/vqo2TVUAjql977TUn52FJZTPvQXrDJNiLGW5IdXpb0/qDuXzFM/snNr4vuN841wrj4cnNA+bhPxpIdAT0xx9/nLIHNOfivPwJ0zNdAjrUZZfzQRLQOUceakJ9iAuFSYNEwBFQvuhCEIFwBJQr4ThplAjovy26BkQgPQL670t6vDQ6twTyLqB9pShVn/5A3CEIX3jhhVAtGnKLLPVsSEVkIkKZg8pWWjwEBbQ/C9XMCE3GIEt9BfSOHTucNPUtIYIVxohPpCwV1LCihQTnuPvuu11lMe08+Dd/N23a1E3F+fz8VEdzICwRpatWrXIVtshtqqZXrlxphw8fdrK1bt26NmPGjKviwNpoL4Gc5r1hK6A5J6KcOZDQ9erVSwk0mYBO/F5wfkQyDzpELHMERTrjaMFB1TA3OVg7vaipBPcVy7Qief/9940qax5cmOxhi5z7nnvuKauARj7DGGHMvhDB3BSg+h3GHLwnmYCmrUqLFi3sgw8+cDcIqLDm5gPtPpJdM4nyn+uM64bq6mAf6YrASkCnvOTyMkACOi/YU06qD3EpEWmACJQRUL7oYhCBcASUK+E4aZQIQED5outABMITUL6EZ6WRuSeQVwHt+yPTgqBNmzZOSiJiqdRFCD7++OMFWwGNFKQq10vWoABGwlLFjPwMVtQii72ApnUE/ZtHjhyZtAIaAUuPY+Rxu3btjIfW+YpZKqDffvttJzsRmxyJFdBeQPM3a0PaUk1NFTHtQh588EHXozr4sLvg5ZlYgRxWQHOOa41NlgIVVUCzhmCFuK+A/vrrr5289QLa96tGlq9evdr10e7Tp4/rl00bD0Q97Uz+8Y9/OKnOtUcFOH2b6YFN5XmQpV8jIjjYgoMqah8/bgTAnBsIPEgz8cGU/hz++9xEoO1Gq1atXDzYF5I/jIDmXOk8qFECOvc/aMPMKAEdhlLux+hDXO6Za8bCJaB8KdzYaeW5JaBcyS1vzVbYBJQvhR0/rT63BJQvueWt2dIjkFcBHRR2LNvLO6Ss72lL/9xCO9gHQhd5icz1ktfLRHoKU12L+IRBsgpoKmp5UF+3bt3KekDv3r3bVetSnYxwRE7zsDqqlvkacRqscg7TA5rqXM5BxTlCm17FtLGgmpq+ylRLT58+vVwFNO9hj1Rg+4reRKlMKw/f6iIoR4ktLTKYEzlPpThjaVXB+umNTb/pYOuVdHtAI27fffddV51NVTmVxTz4kIc4whphT1zguWLFCjfOV4r7ay04J5XM9H72DwkkfrTggIMX0MSLth88OHLatGmupzMSGgGN6EYuU9VcUQU03+eBk7QLoVc01ejBmxbEh57TcKJ6O3hjgJsdSHLWhMgOsk+WOxLQ0fyJIgEdzbjoQ1w046JVRZOA8iWacdGqokdAuRK9mGhF0SWgfIlubLSy6BFQvkQvJlrRfwjkVUAj8BBn9913n6veRQ726tXLCUjfoqFQBTTSEcHqHx6XWAGNQKTSm0pdHviHOKQNiZfwtNngIXo8IBD5iexFoFK9G6y8pZ0FPZ3pd4zw9AKaCt41a9a4KmpEcO/evR1bvo809T2ZEb3IV0Qp7TZYEw8/RAQjNJG5o0aNcvNzeNHMunmP73EcFND0SiaW9HhmzuB8nIO9Ud1Oj2zfggSBjiROVvFbUXUva+NGReKDBpHciHOqmdkH1fVU1tepU8dVdbM22nKwTm4EUClNtXPwCM6J+EVo006Dg57dCGLaxwR7QHOtctOBcyGB4QhPJDt/kMjsM3gEK6OPHj3qbgBwY+Kuu+4qJ6CRzvT9/utf/+rWHJyX83bq1MmtidYfQfYS0IXz414COpqx0oe4aMZFq4omAeVLNOOiVUWPgHIlejHRiqJLQPkS3dhoZdEjoHyJXky0oogIaJaBEKQaFkGIgETaUQmLFOQheoX4EEJdYJUjQMsKqrYR3op75RiGeZcqoMNQyv0YCejcMw8zoz7EhaGkMSLwbwLKF10JIhCOgHIlHCeNEgH9t0XXgAikR0D/fUmPl0bnlkDeK6B/+OEHowc0VZwcVEUjoH3lcG5xaLZ8EeCBgFS903v6zjvvzNcyYjGvBHT0wty0XonNfb569BamFUmo6RoQgTQI6JeeNGBpaKwJKFdiHX5tPk0Cypc0gWl4rAkoX2Id/shvPq8COtgDmrYMOkRABLJPQAI6+4zTmQH5/OLQUmvRoCSdt2lsjgjoQ1yOQGuaoiCgfCmKMGoTOSCgXMkBZE1RNASUL0UTSm0kBwSULzmArCkqTSDvApqHsz399NNWu3btcpugl23NmjVdT1sdIiACmSNAv2jfzzpzZ9WZRKA4CehDXHHGVbvKDgHlS3a46qzFR0C5Unwx1Y6yR0D5kj22OnPxEVC+FF9Mi2lHeRfQf/vb3+zSpUtXiWYeGMdD/BLFdDHB115EIB8EJKDzQV1zFioBfYgr1Mhp3fkgoHzJB3XNWYgElCuFGDWtOV8ElC/5Iq95C5GA8qUQoxafNeddQL/55ps2ZswYUwuO+Fx02ml+CUhA55e/Zi8sAvoQV1jx0mrzS0D5kl/+mr1wCChXCidWWmn+CShf8h8DraBwCChfCidWcVypBHQco649x5qABHSsw6/Np0lAH+LSBKbhsSagfIl1+LX5NAgoV9KApaGxJ6B8if0lIABpEFC+pAFLQ3NOIK8COue71YQiIAImAa2LQATCE9CHuPCsNFIElC+6BkQgHAHlSjhOGiUCEFC+6DoQgfAElC/hWWlk7gnkVUCfOnXK5s2bZydPnrxq5+oBnfuLQTPGg4AEdDzirF1mhoA+xGWGo84SDwLKl3jEWbu8fgLKletnqDPEh4DyJT6x1k6vn4Dy5foZ6gzZI5BXAX3x4kVbvXq1bdu2zXr16mUdO3a0G264we22pKTEatasedXDCbOHIvmZ6VHdsGFD69u3rxvw+++/29y5c+3RRx+1Dh06lK031+vK9nwnTpyw2bNn2/Dhw61p06Zl061fv9597Xn4F/j+oUOHXD9vf3COdHt8czNi+fLl9s0337jTtGnTxoYNG2Y1atTI9pYjcf7Tp0/bSy+9ZN26dbPu3bsnXdOPP/5os2bNsnPnzrnXb7rpJuvdu7fLoRtvvDHlPrpPeMVKW/0nTinfoAEiEEMCTeuV2ItDS+34gW3uv006REAEUhPQLz2pGWmECEBAuaLrQATCE1C+hGelkSKgfNE1EGUCeRXQHsyxY8dsxYoVRkX0s88+a7fddltkmAUF9NmzZ13F9t133219+vQpWvkM/HwIaIQqfJs0aVImuJctW2bcqEBsh5GrkblwKrmQXbt22dtvv2133HGHTZgwwapWrXrVmRDQS5YssSlTpriHdx48eNDmz59vQ4YMsZYtW6acWQI6JSINEAFHAAn9X512SUDrehCBkAT0S09IUBoWewLKldhfAgKQBgHlSxqwNDT2BJQvsb8EIg0gEgIaQleuXLHvvvvOVq1aZfXr17ennnrKbrnllrzD8wKaimekH5J07NixZTJ0//79tmjRIjty5IgTpyNGjHAV04mVwokim3Pt3LnT6tat686HhH/jjTfK7ZfXZsyY4arE77vvPmvfvr0x38KFC23kyJGuMplzIGnPnDnjqoWHDh1qtC9h/rVr17rzUU2O0HzuueccW0S6n79atWrWr18/V23rq8/zJaB3795t69atc2LVVzxTVc01wd6XLl2alM9PP/3kXvvjjz8cE2Q17Hbs2GEbN250+0LaEp9x48a514LxgcecOXOsVatWTnwTq0zyPn78uDsna6Cqn4rutm3bXnVtkwPso169eoaIJpaNGzdOKaAvX77sBDQV+XBKdUhApyKk10XgPwT+Z8BuCWhdECIQkoB+6QkJSsNiT0C5EvtLQADSIKB8SQOWhsaegPIl9pdApAHkVUAn6wGNTKMNAZLwhRdecDI1nwfikDUhRL///nsnR2+99Va3JKQxbSoee+wxe+CBB+yTTz6x7du32+TJk+2f//ynG+NbVQRFNpKxSpUqNnjwYPvqq69s8+bN7rzISSQlcnT06NGutQKHF6JUXr/++uvWtWtXNx9jFyxY4KQ3gvmDDz5wLUIQsB9++GHZ/H/++aeT1shMRPp7771nSFGqzTkHAnvSpElOTvsjHxXQrPmXX34p18YjMfaJfI4ePWqvvfaaPf30004+L1682F0zsEVAI6/Hjx/vbgrA/cKFC1fxgT9MiGNQQGeCd8+ePV38mB/R//nnn7vrJCjZ/R6JCfElnlw/VDcntjphbGIF9IEDB9xNEK6ZMP/3gAR0Pn+iaO5CIyABXWgR03rzSUC/9OSTvuYuJALKlUKKltaabwLKl3xHQPMXEgHlSyFFK35rzauARuxStcrfiUeUekAfPnzYqlev7qq0aYvA1xzI5i1bttjEiRNdqwSqkOkPPXDgQNu3b19SAd2lSxfXZgL526hRI1dRTfVq//79nUC9loCmQpx2FPRlph0FFc5IfCpqOajC9j2XWZuvgOa122+/3UnPWrVquQpoBDhrTpw/KKBnzpzpRHXiwVqT9YAOzuff46u4kampjmR9pBPfk8gHuX7+/HkXEyqd2TdV4Uh4BPSmTZvcDQFkPtXjyHY4/Otf/3Knprcrcp71NWjQoJyAzgRvbirAu7S01MXMV0NT9Z7IhP9Y0A+da2zv3r22YcMGt3Z/vXkWiT2g+T7x4A95k+qQgE5FSK+LwH8ISEDrahCB8AT0S094VhoZbwLKlXjHX7tPj4DyJT1eGh1vAsqXeMc/6rvPq4COOhzW56tXH3nkESeOW7Ro4UQfsjNRmCJzaeXQo0cPV2n76aefuspi5COSGQl8zz33lHuAnGdAawjaJ1QkoL/44gsnIqdNm+ZaSQTX5mVwsGr522+/dWN4DWlNJTASdtCgQe5hgbTgoHIW+c/3p06dWu5hg4VSAY2Aps3GRx995G4AcNx///1JBXTwoYjcOOCGAnEiPv7wFdCZ5I3IXrlypXEjgzmTSXn2QQsWqq5ph8LDGLmWnnzySXfNBY/ECmhuQnCddu7cOVSrAAnoQvjJozVGhYAEdFQioXUUAgH90lMIUdIao0BAuRKFKGgNhUJA+VIokdI6o0BA+RKFKGgNFRHIq4BO1oLDL5Q2ClSC1q5dO6/RC/ZupoKWf9MiAVFItS1/kMdUtwYroJs1a2bLly+3rVu3uvUjrHlwYadOnVybBdolBFte+E1eqwIacbxnz56yKmwqjhGotJvgSKyA9gKav6kG/vLLL13vaNp20BKC9dDuhDYiVFVTge2PfAjoinpAv/POO2599ARP5EOlOXJ31KhRZb234RSmAppzETOus88++8xtPdiCIxO8n3nmGVcVT+X7gw8+aPSrDj5A0PPmQYIvv/yy+z8CggftVnyFe/AaSTxHmOpx/34J6Lz+SNHkBUZAArrAAqbl5pWAfunJK35NXkAElCsFFCwtNe8ElC95D4EWUEAElC8FFKwYLjWvAhrJSdUn/XsTRXOUWnAga32VMf2CqWymYphq1op6QCe2TQj2gOZrWmFQ3UrVNL2P6c0Mg2sJ6NatW7sqbHpQ84A6KpjD9ICmApr+x7Tc4OGOnKNdu3ZOiiJ9V6xY4R6EmK6AZu0cVFAnE6DBimPaTfjWH17Ww4iv/cH5WBv9rOmXTHU2LTNYP0KZsYl8vLSm0py2Im+//bb72wvoxB7QzEX7E5jT4oKvEcPBhxL6ntuZ4D1gwABXyUxbFm5a0P+Za2j69OnlWnBQwc1e2Adx4uBBhGvWrHFV77Ty8K1GiHtQQPsbOfQFp3o62GIl2c80CegY/qTXlitNQAK60uj0xhgS0C89MQy6tlwpAsqVSmHTm2JKQPkS08Br25UioHypFDa9KUcE8i6gfc/iMD2Cc8Sk3DTBCmheoFUCkhMZSlUuFa08AI7qY1pjUB2NsE48guehvQLV0V9//bVVq1bNyVbEIVXS1xLQtOjgIYNU1FK9TKsJ+h0jaankbdOmjRPTVI8jVH1PZs6LXEbK0v6BNdMShH7ESFYepkhf57Zt25YtO0wFNOKaCmz2nEpA8xBH5mzevLl7gGKyqmsmD7LhJgR7ogKY93Mk6wH97rvv2scff+wEfqtWrVws6J38zTffuNYjtNj47bffXHyoVocB6/3hhx9c9TPCN5mAzhRvYsTDEWHF3qmkp2Lbt1JBsPMgRUQ4Pan9gUieNWuW9e7d20l+KsH/+te/unjxfX8DgPVTWU97FZh5zr169UqaMhLQ+fhJojkLlYAEdKFGTuvOBwH90pMP6pqzEAkoVwoxalpzvggoX/JFXvMWIgHlSyFGLT5rloCOT6wjs1MEMQ/+o+oaGZytI/EhhNmap9DOKwFdaBHTevNFoGm9EvuvTrtC9VbP1xo1rwhEiYB+6YlSNLSWKBNQrkQ5Olpb1AgoX6IWEa0nygSUL1GOjtaWdwH9t7/9zS5duuQqN4NHVHpA6xLJPAEe8Hf06FHXdoTq7GwdEtDJyUpAZ+uK03mLiQDy+cWhpXb8wDYJ6GIKrPaSVQL6pSereHXyIiKgXCmiYGorWSegfMk6Yk1QRASUL0UUzCLcSl4FND1+eegafyceUekBXYQx15ZiToB2Hf7hmDFHoe2LQEoC+hCXEpEGiEAZAeWLLgYRCEdAuRKOk0aJAASUL7oORCA8AeVLeFYamXsCeRXQfrtIaHoq0+eWB63RZ9n3/M09Es0oAsVNQAK6uOOr3WWWgD7EZZanzlbcBJQvxR1f7S5zBJQrmWOpMxU/AeVL8cdYO8wcAeVL5ljqTJknkHcBvX37dvdAPh7KxgPxfv75Z5s3b557oBoPbNMhAiKQWQIS0JnlqbMVNwF9iCvu+Gp3mSWgfMksT52teAkoV4o3ttpZ5gkoXzLPVGcsXgLKl+KNbTHsLK8C+syZM/b666/bwIEDrVmzZmU8f/zxR3vvvfds/PjxqoQuhqtMe4gUAQnoSIVDi4k4AX2Ii3iAtLxIEVC+RCocWkyECShXIhwcLS1yBJQvkQuJFhRhAsqXCAdHS7O8CugTJ07Y/PnzbcyYMVa3bt2ycBw/ftzefPNNGzt2rN18880KkwiIQAYJSEAZReHRAAAgAElEQVRnEKZOVfQE9CGu6EOsDWaQgPIlgzB1qqImoFwp6vBqcxkmoHzJMFCdrqgJKF+KOrwFv7m8Cmh6PS9YsMD1fh4wYIDVqVPHTp48aR988IGdO3fORo8e7XpD6xABEcgcAQnozLHUmYqfgD7EFX+MtcPMEVC+ZI6lzlTcBJQrxR1f7S6zBJQvmeWpsxU3AeVLcce30HeXVwENPNpwrFq1yr744gu7dOmSValSxe6//3578skni7L9xvr16+3QoUOu6pvj7Nmzrud1ixYtrE+fPlZSUlLQ1xSV67/88os9//zz7oaCP7ihMGfOHPfPyZMnu5sO/qASfubMmXbPPffYsGHD7IYbbih7jXYss2bNsp49e1rfvn1TsmH8kiVLbMqUKa56/sqVK7Zhwwbbs2dP5Fq6+L2xL/YXPHbs2OH+7wD+L4D27dsn3ffu3bvdXqdOnWqNGjVKycYP6D7hFStt9e/rT4cIiEByAk3rldiLQ0vt+IFt1rFjR2ESAREIQUC/9ISApCEiYGbKFV0GIhCegPIlPCuNFAHli66BKBPIu4D2cC5fvuxkdPXq1Yu66jkooKkARyByDB8+vCj2jYD+8ssvbcSIEeWkzb59+2zu3LlOlFYkoJHF06dPt3r16pXlDL3AN23a5OR8ZQQ0D7lEQE+aNMluvfXWSOWiF9D169e3adOmuWufw/+fATt37nQ3KpIJaFgtXbrUENWwSRTY19qoBHSkLgMtJsIEkND/1WmXBHSEY6SlRYuAfumJVjy0mugSUK5ENzZaWfQIKF+iFxOtKLoElC/RjY1WZvntAU0AkM5I2F27dhkSmgrge++91wnZGjVqFF2MvICmvQhilH1TrVuzZk231/3799uiRYvsyJEj1qRJEydyGzZs6F779ttvbfHixa5NSdOmTZ2c3Lp1q61du7YcJx7oiHDdu3evLVu2zDFu06aNDR061FUlIzgRu5988olVq1bNnn32WWvbtq35SmR6cHPAv3fv3tajRw8Xl82bN9u6devswoULbjwx8tLULwABzetUsgdbqCBLOT8H30+sgOZhlFQ+P/TQQ2Wy5/Tp0/baa6+5dbDfdAW07yUOw7vvvtvNffHiRVuzZo19+umnbo3sr1evXvbhhx+mzZFYevbwueOOO+y5554zhLKfG8lMbKnshlnw4LV33nnHVf4PGTLE7rrrLvfywYMH3TVA+xnEcjIBzTVA+5p27doZldATJkywqlWrhsoXCehQmDRIBByB/xmwWwJa14IIhCSgX3pCgtKw2BNQrsT+EhCANAgoX9KApaGxJ6B8if0lEGkAea2ADvaApuUGUpKWFAjCP/74oyh7QCMtv/nmGydEt2zZYuPGjbM777zTXSTHjh2z2bNn22OPPWYPPPCAE8RU8FIxjERGxiIqmzdv7uQ1otJLXiphqTz2rT2QmwhK5CtilL7av//+u3t948aN9v3337v2DrTLQFKzDvgjkBlD+wrG0B4FmX306FFbvny5e0+tWrVcO42uXbta586dy13gvB8BzroR3o0bN3bC/I033nAilb37ufwbEdO8r0OHDkbVr5epyPmPP/7YVS4jzsMKaPbdrVs3J5npd0yFsG/rAf/vvvvOzXH+/HnX5uLhhx8uE0zpcERac7AuruWFCxe6/SKN2Q83Dvr162eff/65iyU3GoI3VYgR6+FGA4x8+5GPPvrIfv31Vxdz1p9MQLPOzz77zL2HuZ566ikn6cMcEtBhKGmMCPybgAS0rgQRCE9Av/SEZ6WR8SagXIl3/LX79AgoX9LjpdHxJqB8iXf8o777vApoxCMCEOFZt27dMla+ehTZiQgtpgPhiHhGTiKEkcu+NQTSltcmTpzoqlkRkLStGDhwoJ06dcpJXeQtlbEITwQqFcjI1URxSmUu70FQclBRjaik2nn16tVOkrZu3dr1SCYGCG8EJr2YfQU0Vb0Ib6qSqRymUtdXPHN+Xk+UwszRsmVLQ642aNDAzcMPQWQyIhWhnKwFBxXQTzzxhLv5gLiGDyKZangqfPl3WAHNuZDuP/30kzsne+OgDzU8H330Ubd3DngjvT3XsBy5ZolHsPr89ttvL6tm50ZKaWmpi1VF1zOMqERnX9wgYA3EnZ7gviqb6vNEAU3s4cyNiO7du7tWHMRl0KBBoVJFAjoUJg0SAQloXQMikCYB/dKTJjANjy0B5UpsQ6+NV4KA8qUS0PSW2BJQvsQ29AWx8bwKaAQrshDBStWsP3hgHGIPEVtsbTh8C46RI0e61iPIRNo2ICoTH1DoH9yHhOTBhcGHFyZeXYni1FfgemmL7Ke6+vHHH3eVzF4y+/P079/fVTMHK6APHDjgqqN91TOylJYfyGgO3pNMQCOLeaiil6qcA5FMuw/6OScT0KyNlh5fffWVOzfV1W+99ZaNGjXK3n///bQEtH8IIX2nYUoFN32lPQPm8dXCcAuuKSxHzkFLFA4YwIRqcarIEcFUWa9cudIOHz7sJD83WGbMmFHuhop/YCLr46YAjLgZATeuCfafTEBzM4G8ofqdntrIfSriEyusK/oJJAFdED+btciIEFAFdEQCoWUUBAH90lMQYdIiI0BAuRKBIGgJBUNA+VIwodJCI0BA+RKBIGgJFRLIq4BmVVSRIu7oj0srip9//tm++OILoyWHr1wtpvgFJTMV0IhXql27dOniWASrnIMV0HzND5N0KqDpxTx48GCHz1dAI06RnUhTJHHw8K0wfAsOBDhVyIxFpFItzGu1a9cuazFRkYCmMpe2G61atXLV2ayb/tapBDTrQXRzLdCGhQpu1pBOBbQX0LQK4Wv2gURHElNdHNx7mAroZBx9BbQX0Pzt5fUzzzzjKq2J6YMPPugqsf2aghX9XkAjjvma+FLJfNttt7n30uYkmYCmFze9o4MHNzBoK+Iru6+VMxLQxfQTRXvJNgEJ6GwT1vmLiYB+6SmmaGov2SSgXMkmXZ272AgoX4ototpPNgkoX7JJV+e+XgJ5F9BsgMpe+tnStgABR/Wrf/De9W4wau9PrHKmvQRyEnmIMA3bAxqR6/s407Yhnd7FVNjS+9n3j/773//uZD/V5ok9oGnvgDymKp0/iFceDohcpmK3IgHN9+llTGUu8aQqOFhtzJp9CxH6H/sKaOQrkpj1MS8P5gtWcyOTOWhvgZSnqjr48L2g1EX20obklVdecf2l6a2drR7QyG1YsZYBAwY4eUxlP72+6f+MNJ4+fXrSCmgENG1UXn31VfcgTirEeXBhUECTGzw0kQO5jWimvQkHFdbMzYGwhxFjK3oooQR01H4qaD1RJiABHeXoaG1RI6BfeqIWEa0nqgSUK1GNjNYVRQLKlyhGRWuKKgHlS1Qjo3VBIBICOk6hSBTQyEO+t3fvXiehf/vtN1u0aJGrWObhdDxE0Mt4Wj4sXrzYPbCOFhLB3tmJAprz0tuY9heI2jZt2rjeyjzMD/H77rvvunYaHPR4RhAjloM9oGknwUP0qGZGajI356S3M38QnLQSCR5BWcyDC5GoVF0jkoMCmvYeVPH+9a9/ddLVC2j2xQ9NekVPnTrV3ZAInnPFihVGRTIP3UtWIZwooFnbDz/84B4QSDsPHhJIn2keUIik7d27t6tAp4KYIx2OxM33gEYgB2MCJ3ixVuQ+1d/MT0z9kbhWKr+JO3FFaPv9IZvp003PZ/prsxeuFdqK+IN2I8Sa7/N/FDCWfSU7JKDj9BNHe71eAhLQ10tQ748TAf3SE6doa6/XQ0C5cj309N64EVC+xC3i2u/1EFC+XA89vTfbBPImoJGoyDvkIO0GqKZ9++23yx5eh4Sjv60OEUhGwPcPR5z7fs4iFY6ABHQ4TholAk3rldh/ddplHTt2FAwREIEQBPRLTwhIGiICZq7YQv9t0aUgAuEIKF/CcdIoEYCA8kXXQZQJ5EVA8+A9qlqpfG3fvr1t27bNDh486B6C161bN1edSoUs1ZwVtRGIMlStLfsEqCimXzY9rn31cvZnLY4ZJKCLI47aRXYJIJ9fHFpqxw9skyTILmqdvYgI6JeeIgqmtpJVAsqVrOLVyYuMgPKlyAKq7WSVgPIlq3h18uskkBcBTfUzPYSfe+45q1+/vms7wIPmxo8fb3Xr1rXjx487Qc2D44IPbbvOvertIiACZtapU6ey9isCIgIicG0C+hCnK0QEwhNQvoRnpZHxJqBciXf8tfv0CChf0uOl0fEmoHyJd/yjvvu8COgTJ06Ue9hdqn9HHaLWJwKFREACupCipbXmm4A+xOU7Apq/kAgoXwopWlprPgkoV/JJX3MXGgHlS6FFTOvNJwHlSz7pa+5UBPImoF977TXXcoOHzJ09e9Y2b97sHnbn/71lyxabOHGiKqBTRVCvi0CaBCSg0wSm4bEmoA9xsQ6/Np8mAeVLmsA0PLYElCuxDb02XgkCypdKQNNbYktA+RLb0BfExvMioE+dOmXz5s0zWnFUdNSpU8f1gK5du3ZBgNQiRaBQCEhAF0qktM4oENCHuChEQWsoFALKl0KJlNaZbwLKlXxHQPMXEgHlSyFFS2vNNwHlS74joPmvRSAvAlohEQERyB8BCej8sdfMhUdAH+IKL2Zacf4IKF/yx14zFxYB5UphxUurzS8B5Ut++Wv2wiKgfCmseMVttRLQcYu49ht7AhLQsb8EBCANAvoQlwYsDY09AeVL7C8BAQhJQLkSEpSGiYCZKV90GYhAeALKl/CsNDL3BCSgc89cM16DwPr1623t2rVXjahbt67NmDGjaHuCnz9/3t577z3bunWr/fnnn9amTRsbOnSo0YqmomP37t22ZMkSmzp1qjVq1Cj0dSUBHRqVBoqAfunRNSACaRDQLz1pwNLQWBNQrsQ6/Np8mgSUL2kC0/BYE1C+xDr8kd+8BHTkQxSvBSKgDx06ZGPGjCnb+I8//uhE65QpU4pSQF+5csWWL19uf/zxhz3zzDN200032YYNG2zPnj02adIk92DOxIP3LF261Hbs2GF9+vSxnj17hr5Quk94xUpb/Ydv6DdqYFYINK1XYi8OLbUWDUqycn6d9PoI6EPc9fHTu+NFQPkSr3hrt5UnoFypPDu9M34ElC/xi7l2XHkCypfKs9M7s09AAjr7jDVDGgTCCOj9+/fbokWL7MiRI9akSRMbMWKENWjQwHgvr/Hwyl9//bVMWpeUlNisWbOsV69e1qJFC3vzzTed4L755pvt888/t3Xr1tn06dPdvxG6b7zxRtmKg5XXyeZt2LChIcg5/7lz59z7OM+gQYOsQ4cOdvbsWbeOnTt3WrVq1axfv37WvXt3u+GGG8rmYB/MyZrYBwfn4kGdrLl169ZXEeQBngsWLLB27doZldDsuWrVqqFIS0CHwpTTQUjouc9ffaMhp4vQZEkJ6EOcLgwRCE9A+RKelUbGm4ByJd7x1+7TI6B8SY+XRsebgPIl3vGP+u4loKMeoZitL5WAvnz5ss2ePdsee+wxe+CBB+yTTz6x7du32+TJk+3SpUtOBA8YMMBq1apVJqC3bNliP//8s40dO9ZOnz5dJqAR06+++qrR/uKFF14oE9D80B43bly5sdea9/Dhw05+jx492lUv837+TJw40X3/+PHj9uyzzzpRvWzZMlfVXL9+/bLIIpA3btzoJDLv9wcVzsjsvn37XnUVIMo/++wzGzZsmNvPU089ZU2bNg11tUhAh8KU80Eb/rtmzufUhKkJ6ENcakYaIQKegPJF14IIhCOgXAnHSaNEAALKF10HIhCegPIlPCuNzD0BCejcM9eM1yCQSkDv27fPEMrIXSp+z5w5Y3PnzrWBAwe66mZkNGIWQb1q1SonZleuXOmqpO+44w47ceJEmYDmPL/99psdO3bMyWlfAf3ll1+6auTg2GvNyzqCFdClpaU2fvx4a9mypauArlKlilsrVc3z58+3/v37l5PFyORNmzY5iR4U0LDgSBTQ9IhGOjdv3txVUyOqadNB1XWYQwI6DKXcj5GAzj3zMDPqQ1wYShojAv8moHzRlSAC4QgoV8Jx0igR0H9bdA2IQHoE9N+X9HhpdG4JSEDnlrdmS0EglYBGGgd7RCN158yZYz169LD27du7Psovv/yyHTx4sGwm2lQgmKl49lIZCUzrjccff9w9/M+35EBg0y4jUUBfa17Eta+ARj4jlD/++GNX0UyrDFpwHDhwwKiiRjDz0MBgtXK6FdC07Hj99dddxTUPH9y1a5frGU2P7Bo1aqS8xiSgUyLKywAJ6LxgTzmpPsSlRKQBIlBGQPmii0EEwhFQroTjpFEiIAGta0AE0iOg/76kx0ujc0tAAjq3vDXbdQpoKpGRxLTIuPHGG6+qgN68ebMTyL4Cmof6IYAHDx7seikjoJG3iOJ7773XSetgT2hEMqIYQZ1YAV3RvFQ3B1tw+PeNGjXKVq9ebfSJ5kGBtP+gfcjw4cPLCWiEMv2eGd+4cWNHKFGsB7Gxx3feeaccSVggvJP1i05ELgEdzTSUgI5mXPQhLppx0aqiSUD5Es24aFXRI6BciV5MtKLoElC+RDc2Wln0CChfohcTreg/BCSgdTVEikCqCuhr9WKm1zIiF8HLA/8Qz1QFf/PNN/bpp5+6r+kTPXPmTNdug5YXFy5cKBPQSGnkdMeOHd2foIAO2wOac2zbts31dKbXM2ugArtLly7uYYErVqxw1djBCugrV67Y8uXLXfU2wpwqaSqa9+zZ485Bew3fyoNg0XIE0dyzZ08XO95PGw4OekIjr33bj2TBlYCO1CVfthgJ6GjGRR/iohkXrSqaBJQv0YyLVhU9AsqV6MVEK4ouAeVLdGOjlUWPgPIlejHRiiSgdQ1ElEAqAY043r9/vy1atMioHG7SpInr78xD/eivXLt2bRs6dKhreeEFNFIYMU3P5M6dO7sWHUOGDCmriPYV0FQrI4Gprkb6BgV0RfNS3czDBYM9oHkAIiK4bdu29tNPP7l1IceRxvSbprqa14IHD0KkFcjWrVuNHs9t2rRx+6hTp45dvHjRnYP101d64cKFrtq5Xr16ZaegMpwHHPJ9el8ztlevXkmjLAEdzYtfAjqacdGHuGjGRauKJgHlSzTjolVFj4ByJXox0YqiS0D5Et3YaGXRI6B8iV5MtCIJaF0DIhBbAhLQ0Qy9BHQ046IPcdGMi1YVTQLKl2jGRauKHgHlSvRiohVFl4DyJbqx0cqiR0D5Er2YaEUS0LoGRCC2BCSgoxf6pvVKbO7z1aO3MK3I9CFOF4EIhCegfAnPSiPjTUC5Eu/4a/fpEVC+pMdLo+NNQPkS7/hHfffqAR31CGl9IpBhAhLQGQZ6nadDPr84tNRaNCi5zjPp7dkgoA9x2aCqcxYrAeVLsUZW+8o0AeVKponqfMVMQPlSzNHV3jJNQPmSaaI6XyYJSEBnkqbOJQIFQKBTp06u17QOERCB1AT0IS41I40QAU9A+aJrQQTCEVCuhOOkUSIAAeWLrgMRCE9A+RKelUbmnoAEdO6Za0YRyCsBCei84tfkBUZAH+IKLGBabl4JKF/yil+TFxAB5UoBBUtLzTsB5UveQ6AFFBAB5UsBBSuGS5WAjmHQteV4E5CAjnf8tfv0COhDXHq8NDreBJQv8Y6/dh+egHIlPCuNFAHli64BEQhPQPkSnpVG5p6ABHTumWtGEcgrAQnovOLX5AVGQB/iCixgWm5eCShf8opfkxcQAeVKAQVLS807AeVL3kOgBRQQAeVLAQUrhkuVgI5h0LXleBOQgI53/LX79AjoQ1x6vDQ63gSUL/GOv3YfnoByJTwrjRQB5YuuAREIT0D5Ep6VRuaegAR0FpmfOHHCZs6cacePH79qlv79+1vfvn2zOHtuT/3mm29aw4YNy+3pxx9/tPXr19vo0aPtpptuKlsQXGbPnm3Dhw+3pk2b2tGjR2358uW2Z88eu/HGGw1BOmjQICstLQ21icS5f//9d5s7d649+uij1qFDB7vhhhtCnSffg+A1a9YsO3fuXNlS4DZ16lTHyR+J4xjTu3dv69Wrl+OX6pCATkVIr4vAfwjoQ5yuBhEIT0D5Ep6VRsabgHIl3vHX7tMjoHxJj5dGx5uA8iXe8Y/67iWgsxihRNHqp0oma7O4jJycurIC+pZbbrFXXnnF2rdvb3369HHyddmyZVazZk0bOnRoKHkcnPvs2bM2b948u/vuu935CkU+EyTE8pIlS2zKlCl28803Vxi3xHEHDx60+fPn25AhQ6xly5Yp4919witW2mpMynEakBsCTeuV2ItDS61Fg5LcTKhZ0iKgD3Fp4dLgmBNQvsT8AtD2QxNQroRGpYEiYMoXXQQiEJ6A8iU8K43MPQEJ6CwyDyOgL168aGvWrLFPP/3UqlSpUq6SNVkF9bhx45ys3blzpy1dutROnz7tdlC3bl2bMWOG8R5fdVy1alUnNDmoNj5//rz7965du6xGjRo2ePBgVyF88uTJcpXavEZFbY8ePaykpMQ2b95s69atswsXLljbtm3duapXr16OXGUF9OHDh+3zzz+3iRMnGuvl+OWXX2zhwoU2YcIEq1evXsoI+bmpeGZ/SOyxY8e6auArV644VkjtM2fOWJs2bZzYrlOnjhO+wQrt4L+PHDlib731lrE+jmAlMpKbeTgv3JmrSZMm7lxr16514+F2xx132HPPPWf169d3VfCskzmQ68OGDXMsg0dlBfTly5edgCaWXBupDgnoVIRy/zoSeu7z5XMq96vQjMkI6EOcrgsRCE9A+RKelUbGm4ByJd7x1+7TI6B8SY+XRsebgPIl3vGP+u4loLMYoTACGmn53XffOdmKIEYkPvzww9axY0cnk19//XUbNWqUk5gIzPvuu8/uvPNO16oBgXzPPfe4cbw2ZsyYcgIa0bx161ZDWlerVs0WL17sdov8PHTokJO8fH3rrbeWvZ/K2++//95WrVplkyZNKmuPgWStVauWzZkzx7p27WqdO3cuR66yAvrbb791a2Yd/kAgU8VMi5IWLVqkjBBzI2ER56ydCmL2xIHUXbBggY0YMcIJ4Q8++MBo0QGrn3/+OamARrAjn++//363V+LCOVjP7bff7sQ/Nwvg/9VXXzlBz5yffPKJm5Nxf/75p+PbuHFj69mzp+NLi5J+/fo54c5Y3sOa/VFZAX3gwAFbtGiRa3Vy2223peQlAZ0SUV4GbPjvmnmZV5Nem4A+xOkKEYHwBJQv4VlpZLwJKFfiHX/tPj0Cypf0eGl0vAkoX+Id/6jvXgI6ixFKJaC7d+9e1qu4devWbiVbtmxxlbVIY6qbvVhGDKcjoB977DEnnBGvCGsqcF977TUbOXKkNWrUyM21evVq9zeVzsFe1VTv0s7hoYceMiq0L126VFbxTIUvryf2r2ZtX3zxxVU0mzVrZpMnT76qB3RwvsR+2AhoRDfrClPRy9xUKlOVTcUzMt9XaLPeU6dOlQluKps9Uyqik1VAX0tAU/GMHH/22WcdR9bKTQP2gEz3FdCAQFYjmal4pmqantZUZftqaKR+sNVGsh7QSHBkefBINo548IfYpDokoFMRys/rEtD54Z5qVn2IS0VIr4vAfwgoX3Q1iEA4AsqVcJw0SgQgoHzRdSAC4QkoX8Kz0sjcE5CAziLzVAKaKuLgw/hYyo4dO2zTpk1O2iI3kaVeVHoBjZSl8paqV//AumALDv8gO6qoEdD/P3tv3iVFlbXtbwqwQBEQFBygWkGaSWR0QhBEQAQUEQRklEHxlfcT9PIT/P63Vz/NPMqMMrYMy0ZpUeFBEBEcmZxAlEGZp3fdp39RRiVZlZFZmZGRGVesxRIqT5yzz7XPpoK7tnfIBzlZd63EV3VCq5PXL3Sro1aWFV7X8/r1610ntcRoXcleoJjvDmh1Fz/++ONOHFbXtMRY7TsxLn9OtJfEl/55grmEanWfey+Q9Cw4kt2jr+kHBmKpS2uLlbrIdZ9eqKgu93feeccJ5RLJvXwlCtCZeEBLYNc+dZ6U81QXAnQqQvn5HAE6P9xTrcpDXCpCfA4BBGjOAATSJcD3lnSJMT7OBKiXOGefvadLgHpJlxjjwySAAJ1D2qkEaHVAJ1pN+DugZRGhjloJwRIy/QL0Tz/95ARofSY7iEQLjgEDBjgbCb2Ir1OnTk5IlaAqmwbZeejyd0D7BWiJ2p7lhARTxaQu3FtvvfUGQdfDl6kALUae4K496jp+/LiLXXtLxwNawu/hw4ddjBLe9SJC8ZN3tUR2XUE6oMVIArI6xnWfbC08HvKOTuToMZCgr8vrDtcPEz777DN74YUXXKf7ww8/bF26dLHvv/8+6csGM7Xg0JreDxMSu6WTHW8E6BwWfTWmRoCuBrwc3spDXA7hMnXREaBeii6lbChHBKiVHIFl2qIkQL0UZVrZVI4IUC85Asu0WSGAAJ0VjMknSSVAS6iszANaQuXWrVtd57JERVk3eAL0Aw88YKtWrSrvrq3MA/rQoUOuk1lezk2aNEnLA1o+x+rq/eabb9wvxSBLkPnz51u7du2SWnCoC9lvzeF/qZ88qGVDIWsMdex6nd8SmPV7WZBILJf4rZhlW6GXBcrbWR7Muk9WIBKT5Zus7ubKxG95MuuljlOmTHEvWEzXA1oCtDq+Dx486AR7idF+D2jlQX7Yzz77rIv3vffeM70A8eOPPy4XoHWPGOrFik8//bSzFNEPBSSKy/9ZMb722ms3WHBU1gEtT2mPgzrU/ePEUz/I0A8a9EMNcdYPJbyXOiaeTgToHBZ9NaZGgK4GvBzeykNcDuEyddERoF6KLqVsKEcEqJUcgWXaoiRAvRRlWtlUjghQLzkCy7RZIYAAnRWMmQvQEio3bNjgBFOJhr1797ZevXqZXiAokfnll1+2srIyt4AnQEu01Qvu5HWs31cmQMtzeMuWLU5A1lhZP0i41NwScdXd27lzZyfS+j2Z1Ymsl+VJzJTAKi9p+VJLxJjWH7AAACAASURBVNYvCZvykvZfqTqgFaO8knWfxFu/9YjW117379/vhPZu3bo52wrFL+uK1atX26uvvmoS1BO7pT0ufvFbYu2SJUvcXHq54YEDB5yoLc/ntm3bOmFbncx+gVx79v4sYVmC83PPPWf33XefY+AJ0MqFP14J6x4rsfY8oCWQa6yEe9ltiJ84SkCXUKxObb1cslmzZuUYk3k7e9YfEp89DidPnqxgHaJ8eMzkAS3OLVq0cOco2YUAncOir8bUCNDVgJfDW3mIyyFcpi46AtRL0aWUDeWIALWSI7BMW5QEqJeiTCubyhEB6iVHYJk2KwQQoLOCkUnCICArEAnSEm79HdBhrF1MayBARzObCNDRzAsPcdHMC1FFkwD1Es28EFX0CFAr0csJEUWXAPUS3dwQWfQIUC/RywkR/UkAAZrTUBAEZMWhl/jJmuQvf/lLQcQc1SARoKOXmbLGJTZ7at3oBUZEvHmdMwCBNAjwj540YDE01gSolVinn82nSYB6SRMYw2NNgHqJdfojv3kE6MiniAAhkF0CCNDZ5Vnd2SQ+vzG01Fo2KanuVNyfAwI8xOUAKlMWLQHqpWhTy8ayTIBayTJQpitqAtRLUaeXzWWZAPWSZaBMl1UCCNBZxclkEIg+AflF6yWLXBCAQGoCPMSlZsQICHgEqBfOAgSCEaBWgnFiFAREgHrhHEAgOAHqJTgrRoZPAAE6fOasCIG8EkCAzit+Fi8wAjzEFVjCCDevBKiXvOJn8QIiQK0UULIINe8EqJe8p4AACogA9VJAyYphqAjQMUw6W443AQToeOef3adHgIe49HgxOt4EqJd455/dBydArQRnxUgIUC+cAQgEJ0C9BGfFyPAJIECHz5wVIZBXAgjQecXP4gVGgIe4AksY4eaVAPWSV/wsXkAEqJUCShah5p0A9ZL3FBBAARGgXgooWTEMFQE6hklny/EmgAAd7/yz+/QI8BCXHi9Gx5sA9RLv/LP74ASoleCsGAkB6oUzAIHgBKiX4KwYGT4BBOjwmbMiBPJKAAE6r/hZvMAI8BBXYAkj3LwSoF7yip/FC4gAtVJAySLUvBOgXvKeAgIoIALUSwElK4ahIkDnMOm//fabzZo1y/r27WudOnVyKy1cuNAefPBB69Chg129etWWLVtmtWvXtqFDh1pJSUkOo8n91EeOHLEZM2bYhQsX3GJ16tSx3r17W69evaxmzZoVAhCHH3/80aZOnWr169cv/0z3ipmuSZMmuTlSXZqradOmjrMucZ89e7Y9+eST1rlzZ6tRo0aqKSLxeSI/j+GUKVOsrKysPMZ0OCfbWI8J/7TS1mMisWeCgAAEIACBwidQ1rjE3hhaaqeOfmpdu3Yt/A2xAwjkmAACQY4BM31REaBeiiqdbCbHBKiXHANm+moRQICuFr7UN3/yySf20Ucf2eTJk+2WW26pIEAfOHDA1q5daxMnTrTGjRunniziIySMLl++3O21QYMG9vPPP9uCBQtsyJAh1qpVqwrRSzT+7LPPbMSIERX+sXrw4EEnHt95550ZCdDnz5+3uXPn2v33329PPfVUwYjPgpPIr7J0p8MZATriRUN4EIAABIqEgETo/9vtCwToIskn28gtAQSC3PJl9uIiQL0UVz7ZTW4JUC+55cvs1SOAAF09finvvnz5ss2bN89at25tPXr0KBegJciq01d2CA8//LCdPn3afTZmzBgn3u7atcs2bdpkr732mvvM31ncsGFDmzZtmn3//fe2YsUKO3v2rOuQ1b36zOsiPnToUHl8/fv3dx3CimfDhg1OFK9Vq1aFDmWtv2fPHnePPmvTpo298MILVq9ePTt16pSLT+KnhPRhw4ZZ+/btK+w/URi9du2aE6DVhayOb/+luS5duuTWGT16dHmHtPaj/erS19PpgFbHswRw7X/s2LFuzuvXr9u+ffts5cqVdu7cOWvbtq3rNlfXteLdvHlz+Tr+P584ccLeeust++WXX1wsisPrRJbIrXU0r3hrrWbNmrm5Nm7c6Marm7158+Y2cuRIu/322zPiV9nhSodzsjnogE5ZtgyAAAQgAIEMCPx/Tx9AgM6AG7fEjwACQfxyzo4zJ0C9ZM6OO+NHgHqJX84LaccI0CFk6+jRo7Z06VIbP368EyhlwSERc+/eve5rsuDwC9ASL6dPn24XL160119/3X3m7yxWyL/++qvNmTPHnn/+eSc+y8pDourgwYOdADt//nzr06ePtWzZ0gmjuiRA6/dff/21TZgwwc0vgbh79+7uH4x+exCJtZpf9hkSoj2bi379+jlxfPv27a7T+eabby4nmCiMevuWkHzXXXdVIK357r33Xtu9e7cThO+++247c+aMi1ti9Zdffmnjxo0LLEBL7FYs3333nYurUaNGbj3FtGjRItdpLUH43XffdRYdEut/+OGHpAL08OHDnfjcsWNHe+SRRxwnzSF+99xzjxP9JZyL9eeff27btm1za4qJx1n2KosXL3b7euKJJzLiF1SAroozAnQIBc4SEIAABCDgCCBAcxAgEIwAAkEwToyCgAhQL5wDCAQnQL0EZ8XI8AkgQIfA/MqVK07M/eqrryqsJvFY4q8uvwC9Y8cOO378uJ08edJ11yYToCVwShitW7eus5mQkKuOXAmrEqA9wVTitCdAqwPb80aWqKxLa+k+ib0STL0OaH2mDmeJxxJbJZiXlpa6rmKvG1qxqVvbu5J5GEu01a9Ef2sJ0OoC1z1NmjRxIq3+svziiy+cAP3hhx+mZcGhTmWxUMezxHX9XpcE/99//911bOtSZ7PXaS6RPVkHdFUCtDqeZfHx4osvOpsQsZaIrw5z5dfrgNZaEqs965VM+UkEV079Vzqckx1vOqBDKHqWgAAEIBBDAgjQMUw6W86IAAJBRti4KaYEqJeYJp5tZ0SAeskIGzeFRAABOgTQ6hjesmWLE1T/9a9/lXdAv//++87WQaKmJ0BLyJT1xjPPPGPr16934mNlAvTWrVtNc0hI1eWJlX5R1C9AP/TQQzZz5kyTwOq91E5d2B988IGLTZ293gsSvTlkn6HuaHVNv/POO86SQiKvZwOSKED7O7Ul/Ers1bqJLyXyOqrVoa2uZAngsslo166d3XTTTeUxpWPB8fjjjztxWHNK9JYwn/iCQrH0GIiZ39pEf1ZXtlhIqJZ1isR2XZ4FR7J79DXFf+zYMTfWszpZs2aNu2/gwIEZ8avsaCZ2mlfFGQE6hAJnCQhAAAIQcAQQoDkIEAhGAIEgGCdGQUAEqBfOAQSCE6BegrNiZPgEEKBzzFwCpkROdfjK69mzuVAHssRSWUXIgkL2ExI81WUsEVZdwF6nbjIBWi/rkyD80ksvWdOmTV0nrwRQT7BWV67nCe3vgNaaEkgl0upK7ID2BGh95t0nYVed04q/S5cuzns60RJE45O9RM8flx+1JwyrK1u2G/LIlhguIffw4cMZCdDal+7V3LLc0IsI1ZEsr2nZZegK0gGtrm95ZatrXffJPsTrKJfNifKkMfJ29l9+qxN9XfvRixblo50pv2THMx3Oye6nAzrHRc/0EIAABGJKAAE6poln22kTQCBIGxk3xJgA9RLj5LP1tAlQL2kj44YQCSBA5xC2OoVXrVrluoZlC6FuWL/PsoREiZmjRo2yO+64w958801naaEOXImmVQnQBw4ccJ3SEydOdBYZS5Yscf+V6CxfYnVHax5ZUWTqAS2xWkJ4p06d3AsTBwwY4ERdeR3L91gvSEzVAa05dL+EZtlQKEZ5Xvs7k9XFrQ5x+S2rW9jfla2xntWIrEzERV7P6m72rsQuZ8Wmlyyqu1zCfroe0BKXd+7caRL5PTHa7wGt9fRixmeffdZZcLz33numFyB+/PHHLiSvA1od5Yr/6aefzoif/2j6LVfk+ZzYaV4ZZwToHBY4U0MAAhCAQAUCCNAcCAgEI4BAEIwToyAgAtQL5wACwQlQL8FZMTJ8AgjQOWR+6NAhJ35KxJS1gy6/AC2BWjYbGidbDHXcDhkyxL30z+8JXZkFx7p165xX8q233uo6iNXdKwsPranOXQm/uvwCtDp7N2zY4ARaicG9e/d2LxqUt7Ni8zyg5dksD2jFJRFbPtF60aEEYM2rTmN1Xzdr1qycYKI3scTXbt26OVFZ86kru0WLFm49v2isFypK4NZa9913XwUBWmLr6tWr7dVXX3WcPLsQvzVHogAtsVaCvPYk72eJ9bL3kFVJ27ZtXce5OpkVbzIPaAnLYvjcc8+5eBI9tSVq6wcL+/fvd3YhejGjBHaJ6J4HtARy2Zx4XeiZ8BNYz/pDIrzHQd7gfuuQqjgjQOewwJkaAhCAAAQQoDkDEMiAAAJBBtC4JbYEqJfYpp6NZ0CAeskAGreERgABOjTULFRdArILkRe1hG9/B3R1543b/VhwxC3j7BcCEIBA7gmUNS6x/9vtixve+ZD7lVkBAoVHAIGg8HJGxPkjQL3kjz0rFx4B6qXwchaniBGg45TtAt7rtWvXnOe1PKj/8pe/FPBO8h86AnT+c0AEEIAABIqJgMTnN4aW2qmjnyJAF1Ni2UvOCCAQ5AwtExchAeqlCJPKlnJGgHrJGVomzgIBBOgsQGQKCBQSAdmiyOOaCwIQSE2Ah7jUjBgBAY8A9cJZgEAwAtRKME6MgoAIUC+cAwgEJ0C9BGfFyPAJIECHz5wVIZBXAgjQecXP4gVGgIe4AksY4eaVAPWSV/wsXkAEqJUCShah5p0A9ZL3FBBAARGgXgooWTEMFQE6hklny/EmgAAd7/yz+/QI8BCXHi9Gx5sA9RLv/LP74ASoleCsGAkB6oUzAIHgBKiX4KwYGT4BBOjwmbMiBPJKAAE6r/hZvMAI8BBXYAkj3LwSoF7yip/FC4gAtVJAySLUvBOgXvKeAgIoIALUSwElK4ahIkDHMOlsOd4EEKDjnX92nx4BHuLS48XoeBOgXuKdf3YfnAC1EpwVIyFAvXAGIBCcAPUSnBUjwyeAAB0+c1aEQF4JIEDnFT+LFxgBHuIKLGGEm1cC1Ete8bN4ARGgVgooWYSadwLUS95TQAAFRIB6KaBkxTBUBOhKkn769Gl788037dSpU+Uj6tSpY1OmTLGysrJYHJXNmzfbsWPHbMyYMeX7FZeFCxe6rzVo0CAph23bttlHH31kr732mtWrVy8tVmfOnLFVq1bZl19+6e5r27atDRs2zG6++ea05inUwX/88Yf94x//sEcffdR69OiRdBtHjhyxGTNm2IULF9znOpe9e/e2Xr16Wc2aNVNuvceEf1pp6z9zmvIGBuSUQFnjEntjaKm1bFKS03WYPDMCPMRlxo274kmAeoln3tl1+gSolfSZcUd8CVAv8c09O0+fAPWSPjPuCI8AAnQlrIMIreGlKT8rZSJAX7582ebOnWtHjx61kSNHWrt27QIHL0FV9zZr1sz69u3r7lu5cqVpTgneQcTVwItFdOAXX3xhS5YssebNm9uECROsdu3aN0QqAXr58uU2efJk90OAn3/+2RYsWGBDhgyxVq1apdwZAnRKRKEPkAg9e2rd0NdlwdQEeIhLzYgREPAIUC+cBQgEI0CtBOPEKAiIAPXCOYBAcALUS3BWjAyfAAJ0hgL09evXbd++fU4gPXfunOvUHTp0qNWvX991CJeUlNjXX3/tPuvevbsNGjTICaj6s8RDCY3q6h08eLB17tzZ1Pnr77jWZ+pq7dmzp7tv7969Nn/+/PJoGzZsaNOmTXMC5Pfff29vvfWWnThxwtq3b28vvvii1a1b18WxZ88ed0+tWrWsTZs29sILL7iuZMW+YsUKO3v2rOvolsCrOf1XJgL0jz/+aGvXrrV7773X7UndyzVq1Ah0sg8cOGCbNm1ywqrX8awO7DVr1liHDh1cvP7LY6D9J9uLmG3dutWtL9FWwva4cePcPrU3XRK6z58/b7NmzbLWrVu7P4vbgw8+6NY8fPiwLV682EaNGuU4VZZzzbdx40Y3p3IvAVkC/O233+666DWnYrjlllscE+Up8dKZ0j4aN27szofO0913333DuEQB+tq1a06A1jlSzKkuBOhUhPLz+Za/3ZKfhVm1SgI8xHFAIBCcAPUSnBUj402AWol3/tl9egSol/R4MTreBKiXeOc/6rtHgK4kQ6k6oCUCLlq0yEaMGOHExnfffdd+++03J+RKsLxy5YoTIH///XebM2eO9enTxzp16mTLli1zK0qElLiqsfp9o0aNKlhbfPfdd054nThxohO1JabqLxMJqLJp8GwwJFqqa/jJJ590ArMEcVkyPP/88xWEVAnfikM2DXfeeaf7vcZIVFVMWkNiuP/KRIDWPWL3+OOP29KlS238+PE3CNuVFcV7771nErD9lh+JY8Vda4wePdrt89dff610L2ImhoqhadOmTty9dOmSm19r6ZLgLMuQ9evXuxz5Bej777/f5s2bZ4888ojLXVU598939epVl1eJx0888YTLg9bv16+f7dq1y7Zv315BZPf2KKFa6+lM/ec//3E/XPA6wf0cEgVodZuLtZjcddddKf/OQYBOiSgvAxCg84I95aI8xKVExAAIlBOgXjgMEAhGgFoJxolREBAB6oVzAIHgBKiX4KwYGT4BBOhKmCd6QKuLVh20EgclJqrbVeKyxGNd6j72RGGJ0RrjiYcaK3F6wIABTixVN61EYF3qFtalTmd/B7S6aGWp8Nhjj7nPJaZ+9tlnTjz1i+Pq/pWg6dk1qGNXXcRjx451gqvXAa051HUrkVJzX7x40XVJa1+7d+92nb2Jwq+/q9ePyd997f+610n81FNPWcuWLZ0wrq7crl27BjrZyQTvxBsTBWiJvZXtRcw++OADmzRpkhOrxUYCvTqsP/nkEze1YpNYLLG3SZMmFQRodbDL/mP48OGuC72qnIuh1wGtee+55x63jjqexaW0tNTN4XVDKz+JHtr6ZvHpp5+6XH777be2ZcsWF7vy5L8SPaD1mc6afim3qS4E6FSE8vM5AnR+uKdalYe4VIT4HAJ/EqBeOA0QCEaAWgnGiVEQEAHqhXMAgeAEqJfgrBgZPgEE6EqYJ3ZAS+iUIKiX4+lFhBIy/SKzxs+cOdOJlRI9/Z954rFEZr93r5b2RFd1H/tf7qeuVq0hoVKWDH6R2B/bjh07KgifmtMTiCVue1YS8lf2bBrUzStrivfff99Zgujq2LFjUgE6nZcQSjTVmhJeZfOh+dXJra7tIP7NmXRAKy+V7SVRgE7kpu5xdURLHPYurwNawr2E31deecX94EGX18ns/WDBn/OvvvrKjdFnEq3VeS3Re+DAgc6K5Z133rFffvnFtGYyAV/7kMWKuq718kHZl8gW5Nlnn3Vivv9K7IDWD0IU20MPPRRI7EeADv8v2iArIkAHoRT+GB7iwmfOioVLgHop3NwRebgEqJVwebNaYROgXgo7f0QfLgHqJVzerJYeAQTogAK0hvmFv48//tiJl55tRdAOaFksqAtZ3sC6/B3QfgFagrEsPiRoyiZDQrW8fvv371+hA/rgwYNOnE4m8vq9jLWW53ssQVOC6EsvveSE8so6j9O14FDHtbj4L3UAT506tbzju6rjWZkH9OrVq52wf9ttt7kc+C04tP/K9pKqA1pzSYBXx7EXt9+CQ+L7N9984z6XGK0O58pyrhx4ArT+6/3QQZ7bs2fPtocffti6dOni/LoTfwih8XqR4P/8z/84T27/JfsPr8ve+3qiAO3lNvGHBZWxRoBO7y/JsEYjQIdFOr11eIhLjxej402Aeol3/tl9cALUSnBWjIQA9cIZgEBwAtRLcFaMDJ8AAnQlzFN1QKubNagHtKwoJGzqBXHpeEBL0PVemifhWnYR+uWPTV7T6pR9+umn7YEHHjAJsocOHXKe0HoxodcBLaFVcSgGid+y6ZC/tF5OuGTJEvffZBYcqTqgZS+he/Xf6dOn2zPPPGPt2rVzVNUJLPFV3tTyQvbGei9jlKjr74yW6K4Y5aktv2QJ7uoC1zyKTWMTBWhPtE62l2Qe0IpLL2lUt7U62vV7CcP+lxJ6wr3iVjzy59YLAdWVXlnO/R7Qile5q127tsuL8iP7FXU3yy5FntOvvfZaBQsOdYtrL9qH7tOlFxFu2LDBdWFLyPesRhSHX8RWB7TiVGe7uqc9zt48iUccATr8v2iDrIgAHYRS+GN4iAufOSsWLgHqpXBzR+ThEqBWwuXNaoVNgHop7PwRfbgEqJdwebNaegQQoKsQoP2ezIke0LJSkG+yBFKJu23btnUipV7mJwFTns8nT550n3Xv3t0GDRrkBFT9WeKhxMWbb77ZdVDLJ1mWC/71ZN8gEVaCokRPdcZKjJZomyiOy+Lh7bffdhYPd9xxh+tslm2E4vA8oOUNLA9odRLfdNNNtm7dOvvwww/t1ltvtdatWzsPa/kN6zPvStUBrfhl69GiRQu3rkTYRM9i/QWo7mLFrn1rrIRSz65E3d3+SxxWrVpl+/fvd37G4qoOYK2lK5kHdGV7kV2KrDBksXH8+HHHxBP0tTcJ9Z53djIBWmK98igRXb7WsimpLOd+v2ydFe1LornsNnSPfvCg7mntXV7UXo48oV7e4BLC/X7ZEpJnzJhhvXv3dnYe6gR/9dVX3bnS1yXY65LQ3K1bN2f3IWZeTvTCyWQXAnR6f0mGNRoBOizS6a3DQ1x6vBgdbwLUS7zzz+6DE6BWgrNiJASoF84ABIIToF6Cs2Jk+AQQoHPAPNErOAdLFPSUErv14j/5W0ugzdWVaMGRq3UKbV4E6OhlrKxxic2eWvFlk9GLMp4R8RAXz7yz68wIUC+ZceOu+BGgVuKXc3acOQHqJXN23Bk/AtRL/HJeSDtGgM5BthCgq4aqruxff/3V2YSoWzhXFwJ0crII0Lk6cZnNK/H5jaGl1rJJSWYTcFdOCfAQl1O8TF5kBKiXIkso28kZAWolZ2iZuAgJUC9FmFS2lDMC1EvO0DJxFgggQGcBIlNAoJAIyK5j586dhRQysUIgbwR4iMsbehYuQALUSwEmjZDzQoBayQt2Fi1QAtRLgSaOsPNCgHrJC3YWDUgAATogKIZBoFgIIEAXSybZRxgEeIgLgzJrFAsB6qVYMsk+ck2AWsk1YeYvJgLUSzFlk73kmgD1kmvCzF8dAgjQ1aHHvRAoQAII0AWYNELOGwEe4vKGnoULkAD1UoBJI+S8EKBW8oKdRQuUAPVSoIkj7LwQoF7ygp1FAxJAgA4IimEQKBYCCNDFkkn2EQYBHuLCoMwaxUKAeimWTLKPXBOgVnJNmPmLiQD1UkzZZC+5JkC95Jow81eHAAJ0dehxLwQKkAACdAEmjZDzRoCHuLyhZ+ECJEC9FGDSCDkvBKiVvGBn0QIlQL0UaOIIOy8EqJe8YGfRgAQQoAOCYhgEioUAAnSxZJJ9hEGAh7gwKLNGsRCgXoolk+wj1wSolVwTZv5iIkC9FFM22UuuCVAvuSbM/NUhgACdAb2FCxfanj17KtzZsWNHGzNmTAazRe+WvXv32vz58ysE1rBhQ5s2bZo1aNCg/OunT5+2mTNn2vDhw62srKz865s3b3a/79u3b8rNJc5x4cIFW7RokbtXc+rPs2bNsp49e1qHDh1SzldIA8Tp2LFj7txcu3bNPvroI9PXzp49a3fccYcNGTLEWrVqVemWDhw4YMuXL7cpU6bYnXfeGXjrCNCBUTEQAsZDHIcAAsEJUC/BWTEy3gSolXjnn92nR4B6SY8Xo+NNgHqJd/6jvnsE6AwyJAG6adOmgQTWDKbP+y0SoPUX17hx46xmzZp25MgRJ3ROnjwZATqL2fEL0Nu2bbPt27fb+PHjnfi8f/9+W79+vY0dO9buuuuuG1a9fv26rVixwpSrp556yp544onAkfWY8E8rbV0cPywJvOkIDyxrXGJvDC21lk1KIhxlfEPjIS6+uWfn6ROgXtJnxh3xJECtxDPv7DozAtRLZty4K54EqJd45r1Qdo0AnUGmKhOgDx8+bEuXLrUTJ05Ys2bNbMSIEU6o1iWxcePGjeWr3XvvvU44XLt2rRN21WGsjtYtW7bYpEmTbOXKlfbggw+Wd/1qTe/P586dc4LwF198YTfffLMNHjzYOnfubGfOnLE333zTTp065dbRZ71793bdwxKS9+3b50RLddiqu1idt1o38dqxY4d99dVX5R3dURKgFYtYjh492kpLS93vv/76a8dMIq6fsfbVv39/94MCf1f2+fPnXVd169at3Wdel/WhQ4fKUXj3Xb582TZs2OC6k2vVquV49urVy/H0d8LrszZt2tgLL7xg9erVC8TaE6B1j+J58sknrV27di4GT2BWDgcOHHhDjpRrdYo/8MAD7txMmDDBateuHeg0I0AHwhTqIInQs6fWDXVNFgtGgIe4YJwYBQERoF44BxAIRoBaCcaJURDgewtnAALpEeD7S3q8GB0uAQToDHgnE6BPnjzp7Cj69OljnTp1ct2su3fvdsJo3bp1nQAqoVNisSeiDhs2zImYnr2ExOiSkhInOPoFZ4Xo/VkC5bJly1zUul8WDosXL3a/b9SokRsnYVlWGd99952tWbPGJk6caBJS58yZY88//7wTnzVH/fr1XTyJl78zV59FVYD2mGvfngCteD3rD7/o7P+9hGp1FytXngAtyxH9uWXLlhXEak/glsB78eJFW7BggXXv3t26du1aIUf6oYD4SpyWHUYQ1h5n5UDjR44cWcFKQ+dHv7xOdH+e1Pn88ccfu7wr588991wFG5SqjjUCdAZFH8ItW/52SwirsES6BHiIS5cY4+NMgHqJc/bZezoEqJV0aDE27gSol7ifAPafDgHqJR1ajA2bAAJ0BsSTCdASCtU5/PLLL7tOVAmSs2fPtgEDBtwgavq7eD/55BM7fvy4PfPMMzZ37lz33/vuu69SAbp58+ZOrBw1alS5WCnhWpeEbH8H93Ab0QAAIABJREFUtMRs+Qg/9thjdvXqVSegSgyvUaOGEzbVEZ3MtzodAdq/nh+l10GcCm+6HtAeO+1f4ro6kdUNrI5oCcupBGgJxxLsJdA3adKkXID2+057YnWPHj1cDtWZrO5mXcqxuEkU1jx+L/D27du7OMQ9CGt/V3wyj22JzB988IET1+vUqVOOUrnUGWzRooUpRnW1K6/JOqWT8UeATnUq8/M5AnR+uKdalYe4VIT4HAJ/EqBeOA0QCEaAWgnGiVEQEAHqhXMAgeAEqJfgrBgZPgEE6AyYJxOgE0XbxJfnyRpCwqQ6bv0CtOwyZLehrlqJmxI2JTYme9GhPpNwmujH7O+k9XdAHz161M0tH2EJnFu3brX333/fieO6Kntxoj9WjYtiB/QjjzxiH374obPEkEgbRICWrcWlS5ecdYd3eR3Q6myWaK7ucE+Afuihh254yaJfFJbw69miKN+aQ1Yo6oAPwjrTDmhZvMybN8/tWd3WsmKRdYusXGTZkepCgE5FKD+fI0Dnh3uqVXmIS0WIzyGAAM0ZgEC6BPjeki4xxseZAPUS5+yz93QJUC/pEmN8mAQQoDOgXVkHtN8uIbEDWveoQ1bipF+AVre0PlMXr7psPfuIyiw41AHtiY+33367i97fAe0XoCWKep296pp955137KWXXnK+1ImCuYdBIq2EVHVhq7s2igK09nvlyhUnGEtw9TyhU3VAi7vyIjsN2VfoEm91YWvPnie2vwNaXekaI2sOXYkd0H6fbu8+jQ3C2suBbDTkAe1ZsWgd5UEd3vKWTuxs1j5Xr15d4eSqE1z78jq1qzrWCNAZFH0ItyBAhwA5gyV4iMsAGrfElgD1EtvUs/E0CVAraQJjeKwJUC+xTj+bT5MA9ZImMIaHSgABOgPc6XpAq+tWVg6yw5Cw6xeg1e2svyQkKKqDVR24urLlAa0uXXVOq9N606ZNzg9aouaSJUvcfxMtOH7++WcnxuoFil4s/g5ovWDPs5eQaC7f6+HDh1fwH/b7LUsE16V96vcSVmUX4V2ZWHDMmDHDCa3yTP7hhx8CC9DqEn7xxRetS5cuFXyeP//8c9ex7Pfr9sTpdDygJVZ36NDB9IOBIKz9PwSQFYtiGD9+vN1xxx22f/9+51Ot7vW77rrL9OJE5UuXzpL2/8QTT7g/ey8s1O8lZouzxlb2UkIE6AyKPoRbEKBDgJzBEjzEZQCNW2JLgHqJberZeJoEqJU0gTE81gSol1inn82nSYB6SRMYw0MlgACdAe5kArSmOXz4sC1dutRkkdCsWTMn4soyQ92tEiUlDqpTNVGA1n3//ve/naWCJxpWJkBL4FQXr2w4ZL2gDmC9xE7WDxKE/Z7MEn379evnOpmvXbtm69atc7YVt956q7Vu3drFKdH1pptuchQUl/yl1Ykrawt5RXtf92w/5FctsfzVV191c6YSoN9++21neyEWybquJUBX5iPtT432MmXKFPelt956ywm1Emb9LFN1QB86dMh1CYuxJ5L/9a9/dR3lYqjudF1+AV0vb9ywYYN99NFHTtQVF71oUHn026TIXkUd7hLjxTMVa28dvURSPwSQiPzpp5+6bvazZ886EVo/sGjVqpV7gaR+KCDPZ/1Z3tPaR+PGjcsRHTx40Nmt6OvqnNZYxZnsQoDOoOhDuAUBOgTIGSzBQ1wG0LgltgSol9imno2nSYBaSRMYw2NNgHqJdfrZfJoEqJc0gTE8VAII0KHivnExTxiWUO11tOY5pJwtL3FVQrJnMxJ0oUSLjKD3MS45AQToaJ4MBOho5oWHuGjmhaiiSYB6iWZeiCp6BKiV6OWEiKJLgHqJbm6ILHoEqJfo5YSI/iSAAJ3H0yBh9e9//7vrdlUXrN+aIo9h5WRp2ULIF1kd2Y0aNUprDXHye1undTODbyCAAB29Q1HWuMRmT/3TmiZ6EcY3Ih7i4pt7dp4+AeolfWbcEU8C1Eo8886uMyNAvWTGjbviSYB6iWfeC2XXCNCFkinihECWCCBAZwlklqaR+PzG0FJr2aQkSzMyTTYJ8BCXTZrMVewEqJdizzD7yxYBaiVbJJknDgSolzhkmT1miwD1ki2SzJMLAgjQuaDKnBCIMIFu3brZzp07IxwhoUEgOgR4iItOLogk+gSol+jniAijQYBaiUYeiKIwCFAvhZEnoowGAeolGnkgiuQEEKA5GRCIGQEE6JglnO1WiwAPcdXCx80xI0C9xCzhbDdjAtRKxui4MYYEqJcYJp0tZ0yAeskYHTeGQAABOgTILAGBKBFAgI5SNogl6gR4iIt6hogvSgSolyhlg1iiTIBaiXJ2iC1qBKiXqGWEeKJMgHqJcnaIDQGaMwCBmBFAgI5ZwtlutQjwEFctfNwcMwLUS8wSznYzJkCtZIyOG2NIgHqJYdLZcsYEqJeM0XFjCAQQoEOAzBIQiBIBBOgoZYNYok6Ah7ioZ4j4okSAeolSNoglygSolShnh9iiRoB6iVpGiCfKBKiXKGeH2BCgOQMQiBkBBOiYJZztVosAD3HVwsfNMSNAvcQs4Ww3YwLUSsbouDGGBKiXGCadLWdMgHrJGB03hkAAAToEyMmWOHPmjK1atcq+/PJL93Hbtm1t2LBhdvPNN+cpouwve+TIEZsxY4ZduHChfPI6derYlClTrKysrPxrieM0pnfv3tarVy+rWbNm4MAWLlxoe/bsqTB+3Lhx1qFDh8Bz5GtgMlb33nuvTZo0ycQj2XXgwAFbvny543nnnXcGDr3HhH9aaesxgcczMLcEyhqX2BtDS61lk5LcLsTsGRHgIS4jbNwUUwLUS0wTz7bTJkCtpI2MG2JMgHqJcfLZetoEqJe0kXFDiAQQoEOE7S0lQXbu3LnWrFkz69u3r/vyypUr7fLlyzZmzJi0RNc8hB94SYmqEkgnT55sDRo0qPS+xHE///yzLViwwIYMGWKtWrUKtJ7YzZkzxx599NFywVmC9IMPPlgQArTE5K1bt9qECROc4CwmmzdvttGjRycVoK9fv24rVqywvXv32lNPPWVPPPFEIE4ahAAdGFVoAyVCz55aN7T1WCg4AR7igrNiJASoF84ABIIRoFaCcWIUBESAeuEcQCA4AeolOCtGhk8AATp85iaxcdOmTU6Y9Tqejx07ZmvWrLEXX3zRfW3Dhg320UcfWa1atcq7gSWySpitW7eu65y+evWqDRgwwHr06GE1atSww4cP29KlS+3EiRNO3B4xYoQ1bdrUTp8+bRJjJW7Xr1/ftmzZYt98840TO//zn/84AhLCz58/b7NmzbLWrVu7PycKuP4/nzp1yn0uofSWW25x3dvt27evQDNTAfratWtun507dw4sHkvUV+w9e/asVIDet2+fE23PnTtn3bt3t0GDBtkff/xhb775pnXq1MkGDhxYHv/69ett9+7dNm3aNPc1j5+E9F27drn8vfbaazd8lsh627ZtbuylS5ccn+HDh7v8JV4Skj/44IPyjudUArQ66BctWmQPPPCAO0/KZe3atQOdZgToQJhCH7Tlb7eEviYLpibAQ1xqRoyAgEeAeuEsQCAYAWolGCdGQUAEqBfOAQSCE6BegrNiZPgEEKDDZ27vvfee/fjjj04QTnap8/Xrr792ouLFixedGCvBVAKmRFbZVzz99NN29OhRW7x4sb300kvWsGFDmzlzpvXp08eJqdu3b3cCqiwcJH56AurJkydt9erVNnbsWGvUqJHrstUlwVliqYRXzVGVAN2uXTs3n8Ttfv36OUFW6/kFdc2ZqQCtfUlIV/fvXXfdFShDqQRozblkyRIbOXKkNW7c2ObNm2cdO3Y07UUC9E033eQE5Xr16pnE3f/5n/9xHemJAnRJSYlNnz7d5eX11193sfnFab8A/dtvvzmbFbHWvMrdI488Yg899NANe0pXgNb4jz/+2An/Wv+5556rYGtSFTQE6EBHKvRBCNChIw+0IA9xgTAxCAKOAPXCQYBAMALUSjBOjIIA31s4AxBIjwDfX9LjxehwCSBAh8vbrSbRVx3PyQRoCamzZ8+2J5980tq0aePG79ixw9S9q45m2Ux4Xb6yYZA4rW7n2267zY17+eWXXSesunw1jzqkb7/99nKRUh3A8laWSO3Fov927drVidnq8G3SpEmVArS6btUtXVpa6uxCvG5oCa1+q41kvsYSfRP3nWycBHD9kuAb5FIns9j4hVh/x7ZEfwnCEmx1SZwX08GDBzsxWuuIuQRp/aX973//242Tv7IuT2QW4+PHj5uEfO3X/5n27heg1cl+5cqV8o7njRs3unU82xX/viT+q4PdY1NVB7Q63xVPixYtXPe7cqquan8Hd1XMEKCDnKjwxyBAh888yIo8xAWhxBgI/JcA9cJJgEAwAtRKME6MggDfWzgDEEiPAN9f0uPF6HAJIECHy9utVlUHtARMdTLLqsF7UZ/XHStxUsKj32bC62DWvH5R298RrHnU5SuhWKKluqLV8atL90vIVpe0BGXv8jqgK3upnzq033nnHfvll1/c/erAVrdwogCdiQf077//7vapTmEJ40Eu+UbLkmL8+PFOcNflF6CTvaBQL/kTZ8Uou4/vvvvOCdQS9cXs888/d13d3lz9+/d3dhrPPPOM6xT3xGKPrRenx0Jezhq3c+dO102tS3MkE6AlIou/BHFdVQnQsliRaK4Ocb188IsvvnC2Kokd6JVxQ4AOcqLCH4MAHT7zICvyEBeEEmMg8F8C1AsnAQLBCFArwTgxCgJ8b+EMQCA9Anx/SY8Xo8MlgAAdLm+3WmUe0LLGePbZZ52wK5GyZcuWbnzQDmh19Y4bN851JSfrgH7hhRfs7bfftvvvv9+9uE6+0RKgJXZqvCw/ZOugqyoLDt2v7uqHH37YunTpYt9//33Slw1masGh9avqEk+WMv1FKysQrwNcY/wCtLqPJbJ7Aq83h9exPHToUOfBrZcWfvbZZ65LfN26deUCtARfCcTqkO7QoUN5R7S3jsToxA5o+Wwrd/rs1ltvLbctSRSgPe9trwNbc1YlQKtbWmfFfynnyp/XNV/VsUaAzkPRB1gSAToApDwM4SEuD9BZsmAJUC8FmzoCD5kAtRIycJYraALUS0Gnj+BDJkC9hAyc5dIigACdFq7sDFZ38ty5c6158+bOQ1kv3Vu5cqXrkpVYqQ7poB7QnleyBM4gHtCeMC0xWmKlhF51z+rlhxKT/Z7Qlb2E8L777nN+xrL3kBgt/2eJovJQDtoBLQa61CWcKFSrA1p8ZBMiiwkJtHoZoyesy25Cv/cufS5BvFu3bk4U9y5//AcPHnS+0vKAVnezRGb5OIuBZ6+hFzLql/y11R3tdW9rPnU5a2+Jntr6rDIPaHWuS4RWTmURMn/+fCdgJwrQEs4//PBDmzhxonuho65EAdpjoM+0V8X9xBNPuLHqQFcHtS51cIuteFX2UkIE6OzUcbZnQYDONtHszMdDXHY4Mks8CFAv8cgzu6w+AWql+gyZIT4EqJf45JqdVp8A9VJ9hsyQOwII0LljW+XMetGdXlC3f/9+5wvctm1bJx7KN1hC9IYNG+yjjz5yQmLv3r1dR66+LuFXncs//fSTyQtYIrBEWn1NHsISWWXRIF9oeUbrRYF+X2KJqOqUlugswVPi56FDh1z3rATLIAK0OoDln7xs2TLXVSyhWGvrZYha17uSeTtLcJavstbVvYoxcZzikJgsT2OxkSWGrEO0TqI9iWc1oj1Udsn2Qh3fn376qa1du9bOnj3rRGgJw+LmCcj6unywxUK/9wvQ//jHP2zIkCFO+PXz1JqVCdCyOREjsZKvtn5pb6NGjSoPVSK1hOnKLtl5TJ061XU8i0GrVq3KY9TLFL1LArt+iKHY1cmtsTozyS4E6DwVfYplEaCjmRce4qKZF6KKJgHqJZp5IaroEaBWopcTIoouAeolurkhsugRoF6ilxMi+pMAAnQBnQa/r7NE4LhdEtYlEOvlfxJmdaViInFYInwy3+Uo8PP8vdVZLXHefwW1MEl3HwjQ6RLL/fiyxiU2e2rd3C/ECmkT4CEubWTcEGMC1EuMk8/W0yJAraSFi8ExJ0C9xPwAsP20CFAvaeFicMgEEKBDBl6d5VKJrdWZuxDu1QsRf/31V5NXsjqXEaAzyxoCdGbccnWXxOc3hpZayyYluVqCeatBgIe4asDj1tgRoF5il3I2nCEBaiVDcNwWSwLUSyzTzqYzJEC9ZAiO20IhgAAdCmYWgUB0CMjeZOfOndEJiEggEGECPMRFODmEFjkC1EvkUkJAESVArUQ0MYQVSQLUSyTTQlARJUC9RDQxhOUIIEBzECAQMwII0DFLONutFgEe4qqFj5tjRoB6iVnC2W7GBKiVjNFxYwwJUC8xTDpbzpgA9ZIxOm4MgQACdAiQWQICUSKAAB2lbBBL1AnwEBf1DBFflAhQL1HKBrFEmQC1EuXsEFvUCFAvUcsI8USZAPUS5ewQGwI0ZwACMSOAAB2zhLPdahHgIa5a+Lg5ZgSol5glnO1mTIBayRgdN8aQAPUSw6Sz5YwJUC8Zo+PGEAggQIcAmSUgECUCCNBRygaxRJ0AD3FRzxDxRYkA9RKlbBBLlAlQK1HODrFFjQD1ErWMEE+UCVAvUc4OsSFAcwYgEDMCCNAxSzjbrRYBHuKqhY+bY0aAeolZwtluxgSolYzRcWMMCVAvMUw6W86YAPWSMTpuDIEAAnSWIR85csRmzJhhFy5cKJ/53nvvtUmTJlmdOnWqvZrm3bFjhx08eNDGjBljNWvWrPacVU1w5swZW7VqlX355ZdumMTLQYMGWWlp6Q23LVy40Pbs2VPh6x07dnRxct1IQLx+/PFHmzp1qtWvX798gHI8a9Ys9+fEc6PztXz5cps8ebI1aNDAjfnpp59s+vTpNnToUOvQoUNK1D0m/NNKW5OTlKBCGlDWuMTeGFpqLZuUhLQiy6RDgIe4dGgxNu4EqJe4nwD2H5QAtRKUFOMgYEa9cAogEJwA9RKcFSPDJ4AAnWXmBw4csK1bt9qECROc4CzBcPPmzTZ69OhqCdCnTp0yCZYnT560Nm3a2FNPPWW33XZblqOvON3ly5dt3rx5duedd1rfvn3dhytXrrTr16/byJEjbxC/FV/Tpk3Lx+Y0uCKYXLw+++wzGzFihHXt2rV8R/rhwuzZsx33VAL01atXbcmSJbZ7924bN24cAnSBnguJ0LOn1i3Q6Is7bB7iiju/7C67BKiX7PJktuIlQK0Ub27ZWfYJUC/ZZ8qMxUuAeine3BbDzhCgs5zFvXv32gcffFAuHCYK0OfOnXMdrF988YXdfPPNNnjwYOvcubPVqFHDdO/8+fPLI2rYsKFNmzbNjVu2bJkbJ/FZY71L4rYuCcTnz593nbOtW7d2f/Z/pjH+P3uCtuK75ZZbbNiwYda+ffsKNL799lvbsGGDTZw40Y3RpfskSks0lUDqv9IVoE+fPu1EdXVIq5s38c+HDx+2pUuX2okTJ6xZs2ZuTQnciV3munfgwIGOj8Txbdu22aZNm+zSpUtuT8OHD3e/96+V2Em8b98+W7FihSk/3bt3d13ef/zxR6Xxad/efOpe3rJli33zzTfuBw+KobIcJ/JSXLVq1XI/oPC62RWHWOhK/MFFYtw6M+vWrXNjFTMd0Fku6BCn2/K3/9YYV7QI8BAXrXwQTbQJUC/Rzg/RRYcAtRKdXBBJ9AlQL9HPERFGhwD1Ep1cEMmNBBCgs3wqqhKga9eu7YRkXRJ8jx07ZosXL3a/v++++5wArb8w1MnqFz9/++03e++995w4evToUbv99tvt+eeft1atWlUQlSW8rl+/3vr06VOlAP3kk0868VRibr9+/WzXrl22fft2Z+sgsdu7NJ9EYL+Fhrqi58yZY48++ugNYmc2Behr167ZzJkz3V46derk4lOXrzqCf/nllwpd5WKmXy+//LL98MMPzjJk7NixVq9ePSfIP/LII/bXv/61UgFaNiPqIlZXd+PGjZ3ALuuQdu3aBRKg1ZW+evVqt6bE8Kpy7D9u4iV7Fu1L9hl33323KRb9EEJCsmxPdBb81i1+AVrCtTqlH3roIbf/nj17IkBnuZ7DnA4BOkzawdfiIS44K0ZCgHrhDEAgGAFqJRgnRkFABKgXzgEEghOgXoKzYmT4BBCgs8w8UbT1d0DL21fi7ahRo8q7h9euXesiUCe0BGhZMkjw9XcDy5Lh7bfftvHjxzvBUoLx+++/b1OmTLFPPvnE3S8LB4nZEkCbNGlSpQAt+w51S8vHWV23Xje0J6B6SNQxLZE80cNZwumDDz6YUwFae5bXtURlCfcS3yW2DhgwwP3Z77OtfYiNBHkJ5FeuXLG6df9rZ7Bx40YrKSlxIm1lHdDiKZFfPwjQJUFYHdHKSWUd2hqnz5577jnXOd2rVy8nlItlVTlOFKAVs86IcvbEE0+4Byx1x0uA/vDDDyu14JAQLz7ykFaH99y5cxGgs1zLYU+HAB028WDr8RAXjBOjIIBIwBmAQHACfG8JzoqREKBeOAMQCE6AegnOipHhE0CAzjJziZESRCVe6vIL0MePH7/hBXJ+kdcTPhMFaAmNetGcBGLZb0jIXrBggfXv39+++uorZ/kgKwf/iwE9Cw4JsP5L9+izr7/+2t555x3XTaz7PbsP78V2uieMDug333zTibbe5cWhPfvFb+/FfOryVYyer7b2LOFeYq3sLyQ2qwt8586dTozWpT0//vjj5d3QEutlL6L9S8TXDwESX54ooV/CroTuZPFpXi/2Fi1aOKH4pptucvlOfElgVUK+utBbtmxp7777rut2lse2Oq81l9/KxePjzS/LEVlvyKJDXuDq9KYDOsvFHPJ0CNAhAw+4HA9xAUExDAJ0qXEGIBCYAN9bAqNiIATogOYMQCANAnx/SQMWQ0MngACdReSeB7MsLiQiJgrQElFl7yDRUDYauvwd0BIqZT0hwdTfAS2RWS839ARodQNrHomQ+kyipL4mAfbjjz9281blAS0xVt3EDz/8sHXp0sW+//77G0RTzSGRds2aNU5clc+xLomxEjslzpaVlVWgl00LDnVAey/WU5d2Yge0/8WOflbyYZZ4LRH/1ltvLbcaEQ9xkr2Fxsu+Qp+//vrrjpkEfO+HBt6mqvKo1hjt94UXXnDd6ffff797MaTuqSrHfmAerx49eri45N0tMV1CtKxPKhOg1ekuW462bdu6PF+8eBEBOot1nK+pEKDzRb7qdXmIi2ZeiCqaBKiXaOaFqKJHgFqJXk6IKLoEqJfo5obIokeAeoleTojoTwII0Fk8DbJyUCeu/6V9/g7oqjyg77rrLidcqjtXv/zip8RXdTxL7JRXtN8P+T//+Y97Ad6LL77oxGT/iwYrewmh/JslIsvOQsKp5lO382uvvea6i71LHcSKSS8blNCpSx266piWX7K6sSW6y+5CnceVCdAS1f3jggi8QT2g1QH96aef2tatW+2VV15xorVEaAnQ8tGWsKsfBnjxe2v7O5Vlv6GXHWpPEtVlgyJRVy98TGXBoXU8cVz5kaVGOh7Q6oBWbLJUUR7lV60fLPi9xL2YJTp7L2CUV7W6t/VySH93uKw7xFoCu85bsqvHhH9aaesxWTz5TJUNAgjQ2aCY/Tl4iMs+U2YsXgLUS/Hmlp1llwC1kl2ezFbcBKiX4s4vu8suAeoluzyZLbsEEKCzxFOCocTOyi7PWkKioCwa5POrF/6p67Zz5862aNEiO3v2rOt+laCb2H0rT2LZe2hMs2bNbMSIEe4lghKZDx065LqfNXcQAVqCp+aTUKrOX3kXq+P2pZdecnP7L70UTy/10wvxdHXr1s0GDRrk7D5kkSFhXJ7W99xzT6UCdOK4IAK0hHDFJGH4xIkTFfbsibASXnXpZYPyb27fvr0TX7Uv7U++yvolLorRf/kFaHV3S8RWN7r4SoSWsCyBPYgArVglfEtA1g8fJBQny7Hm819+wf7XX38t7yz3XkjpdUD/61//cnlSzhW3PKb10kKJzbr8ArREc+VEtiDypU52IUBnqeizPA0CdJaBZmk6HuKyBJJpYkGAeolFmtlkFghQK1mAyBSxIUC9xCbVbDQLBKiXLEBkipwRQIDOElp/x6oEyMrETn+HcZaWZhoIpEUAATotXKEMLmtcYrOn/vfFmVzRIsBDXLTyQTTRJkC9RDs/RBcdAtRKdHJBJNEnQL1EP0dEGB0C1Et0ckEkNxJAgM7SqUCAzhJIpsk5AQTonCNOawGJz28MLbWWTUrSuo/B4RDgIS4czqxSHASol+LII7vIPQFqJfeMWaF4CFAvxZNLdpJ7AtRL7hmzQuYEEKAzZ8edEChIArJR2blzZ0HGTtAQCJsAD3FhE2e9QiZAvRRy9og9TALUSpi0WavQCVAvhZ5B4g+TAPUSJm3WSpcAAnS6xBgPgQIngABd4Akk/FAJ8BAXKm4WK3AC1EuBJ5DwQyNArYSGmoWKgAD1UgRJZAuhEaBeQkPNQhkQQIDOABq3QKCQCSBAF3L2iD1sAjzEhU2c9QqZAPVSyNkj9jAJUCth0matQidAvRR6Bok/TALUS5i0WStdAgjQ6RJjPAQKnAACdIEnkPBDJcBDXKi4WazACVAvBZ5Awg+NALUSGmoWKgIC1EsRJJEthEaAegkNNQtlQAABOgNo3AKBQiaAAF3I2SP2sAnwEBc2cdYrZALUSyFnj9jDJECthEmbtQqdAPVS6Bkk/jAJUC9h0matdAkgQKdLjPEQKHACCNAFnkDCD5UAD3Gh4maxAidAvRR4Agk/NALUSmioWagICFAvRZBEthAaAeolNNQslAEBBOgMoIVxy8KFC23Pnj0VlurYsaONGTMmjOUDrXHmzBlbtWqVffnll268hM1BgwZZaWlphftPnz5tb775pp06dcp9vVatWpWOTbZw4v3emHHjxlmHDh0CxRrlQRcuXLBdPmMuAAAgAElEQVRZs2bZoUOHKoTZv39/69u3b4WvHTlyxJYvX26TJ0+2Bg0alH+m8/Lggw8G4oEAHeXTQGxRI8BDXNQyQjxRJkC9RDk7xBYlAtRKlLJBLFEnQL1EPUPEFyUC1EuUskEsiQQQoCN6JiQoNm3a9AYBMirhXr582ebNm2d33nlneYwrV66069ev28iRI61mzZrloUpAnjlzpg0fPtzKysrs999/d/d26dLFHnvssZRbSrw/5Q0FNkAC9Pz5861Pnz7WsmVLF31l+c+GAN1jwj+ttHV0fpBRYOnKerhljUvsjaGl1rJJSdbnZsLqE+AhrvoMmSE+BKiX+OSanVaPALVSPX7cHS8C1Eu88s1uq0eAeqkeP+7OLQEE6NzyzXj2RAHy6tWrTpS8++67neArAXju3LnWuXNnJ+Tu2LHD1q5da5cuXbL27ds7sbdu3br2/fff21tvvWUnTpxwX3/xxRfd1/0d1upIbtOmjb3wwgtWr14916mszyV23nLLLTZs2DB3r//69ttvbcOGDTZx4kQ3Rpfuk7A8YsQIJ0x7VzIBWffWrl07kMBemQAtsXvfvn0m4fvcuXPWtm1bGzp0qNWvX9+SdRWro/i2226zjz/+2CZNmmR16tSxbdu22XfffWfPPvus46QOc3UWa00x8P58+PBhW7p0qePYrFkzt0f9gECMZsyY4dbTpXsHDhzo8nL+/HnXrawYb7rpJuvXr5/16NHDatSoUYGlYhc33SeBXhcCdMalU5A3SoSePbVuQcZe7EHzEFfsGWZ/2SRAvWSTJnMVMwFqpZizy96yTYB6yTZR5itmAtRLMWe38PeGAB3RHCYTIPfu3WsffPCBE0//+OMPW7RokRNIPSuM0aNHW+PGjW3FihVOhO3evbsTqZ988kknMEuolej6/PPPO4HTs2yQADpnzhzr1auXG+etLcF0165dtn37dmf5cPPNN5fTknArUdZvCSJRXPM8+uijFawgEgXkX3/91a0hQVjrpboqE6Al/oqBxODmzZvbu+++a7/99puLSbH4u4o3b97slpH9hOwuJNDfc889tmDBAnvggQfs/vvvryA4+wXoa9euuQ5udSh36tTJ8di9e7fLwy+//GKaW+zFVn/h69fLL7/svi5RXqK/YhV/Cfa33357hS0n2x8CdKpTUXyfb/nbf3+QwxUtAjzERSsfRBNtAtRLtPNDdNEhQK1EJxdEEn0C1Ev0c0SE0SFAvUQnF0RyIwEE6IieimQCpIRmiarq8v3hhx9s//79TmzdsmWL63wePHiw243E1ytXrrjOXomlEyZMcN3GEow3bdpkY8eOdSK132NaHc4SUdUNrc5d+TjLRsPrhtY9fs9hiavHjh27wZM6mRdxMg9ndW2r41qdwamuygTojRs3OjsPdWjrUney17WsTm6J0+oWV1exJ0A/9dRTbu9NmjSxdu3alYv42re/49kvQB88eNB1mEtUFkcJ9rNnz7YBAwa4P/s7oMVt/Pjx1qpVK8dR82qMOqQldkt097qcvX2nK0D71/OzC+qJjQVHqhOXn88RoPPDPdWqPMSlIsTnEPiTAPXCaYBAMALUSjBOjIKACFAvnAMIBCdAvQRnxcjwCSBAh8880IqVdcBKPG3UqJGz1lA3rl7CV9lYia4Saf1Xw4YNbdq0ac6uw+uA9sRR2UZ07drVvv76a3vnnXdcd69sLrx7/AJ0dTqgL1686LqBPbuKVEAqE6AT9+0fJ4HZL/h6ArQE6QMHDjjrDYnuevHfqFGjXBe5/0WJisnbt8Rnv9ju2Xv07NnT7cHrgJb4rC71Dz/80In+mlMWHEePHjV1UatDesqUKTcI0MlEfjqgU52K4vscATqaOeUhLpp5IapoEqBeopkXoooeAWolejkhougSoF6imxsiix4B6iV6OSGiPwkgQEf0NFQmQMp7ec2aNa47WR2vEkklgEoUTeyA/vLLL51VhMb5XwqoLSd2KnsC7eOPP+66ex9++GHnLS2hWyKqLDj8ArQXh2woZPehS0KqZ2/h7/JNJiD77UQkzFZ1VdUB7e/89ndAq+tYArQ6xD1GWkMCtDqY9Zm6p9WRLBE/0fM5sQPazzGxA9pvweHd99JLLzmRXz7R6rqWZYr/RYz+/aozffXq1c6eQ53bXn6SvYSSlxBGtGCzEBYCdBYg5mAKHuJyAJUpi5YA9VK0qWVjWSZArWQZKNMVNQHqpajTy+ayTIB6yTJQpssqAQTorOLM3mSVCdCydZg+fbrzEZbIqRfaySJi1apVzkJDHtASqEtKSkwduhKEn376aedzrHHq+JUntF645/eAlle0hFh1Vese2UvIF1kWHuoWfu211yoI0LL50Ivz9LJBibq61NWsjumRI0e6uBSrXngoodcvvqoDWqK2hGfZZ3gv8NOf9XvNofu8KxMPaNmTbN261fk0ay5/B7TmXb9+vbMg+T//5/84gboqATqoB7Q6oD/99FO3rsRk7VHcJear6/rtt9929id+cV5zr1u3zjHy8pkoQPv5BBGg/dYfyU4kFhzZq9NszoQAnU2a2ZuLh7jssWSm4idAvRR/jtlhdghQK9nhyCzxIEC9xCPP7DI7BKiX7HBkltwQQIDODddqz1qZAC1xVuKxhGJ5GOvS12QToY5bdQTLWkIv2ZPwKjsNCZ+y07jjjjucyNmsWTPXAe15QEus9t+zb98+W7ZsmZtL66hD17vPvzHv5YfqtNalF/wNGjTI+UfLskJdxrK3UFev395CvsitW7d2XtbqnlZ8WksvE0zmLV2ZAK19K1YJ3+pKbtu2rZtTndgSx9URrvh1JQrQ6mj+5ptvnAAusbwqAVqd32KwdOlS5zMtfopVHcoShP2ezNqr5hRPdY+LgeLRyxZPnjzpOq71mXcpD8ePH3eWHbJW8X/d64D280klQGsdrdmiRQv3UslkFwJ0tcszJxMgQOcEa7Un5SGu2giZIEYEqJcYJZutVosAtVItfNwcMwLUS8wSznarRYB6qRY+bs4xAQToHAPO9vQ///yz82eWIOxZX2R7jXzOJxFdndBeV3UuYlH3tkR8CeaeiJ+LdaI6JwJ0NDODAB3NvPAQF828EFU0CVAv0cwLUUWPALUSvZwQUXQJUC/RzQ2RRY8A9RK9nBDRnwQQoAvoNKiL9/3333cdth07diygyIOFKqsJiev9+vWr0A0c7O5go9RBLIsRWWOoWzrRGzvYLIU9CgE6evkra1xis6f+aTsTvQjjGxEPcfHNPTtPnwD1kj4z7ognAWolnnln15kRoF4y48Zd8SRAvcQz74WyawToQskUcUIgSwQQoLMEMkvTSHx+Y2iptWxSkqUZmSabBHiIyyZN5ip2AtRLsWeY/WWLALWSLZLMEwcC1Escsswes0WAeskWSebJBQEE6FxQZU4IRJiArEd27twZ4QgJDQLRIcBDXHRyQSTRJ0C9RD9HRBgNAtRKNPJAFIVBgHopjDwRZTQIUC/RyANRJCeAAM3JgEDMCCBAxyzhbLdaBHiIqxY+bo4ZAeolZglnuxkToFYyRseNMSRAvcQw6Ww5YwLUS8bouDEEAgjQIUBmCQhEiQACdJSyQSxRJ8BDXNQzRHxRIkC9RCkbxBJlAtRKlLNDbFEjQL1ELSPEE2UC1EuUs0NsCNCcAQjEjAACdMwSznarRYCHuGrh4+aYEaBeYpZwtpsxAWolY3TcGEMC1EsMk86WMyZAvWSMjhtDIIAAHQJkloBAlAggQEcpG8QSdQI8xEU9Q8QXJQLUS5SyQSxRJkCtRDk7xBY1AtRL1DJCPFEmQL1EOTvEhgDNGYgkgc2bN9uxY8dszJgxLr7z58/b3LlzrWXLlvbUU09ZSUlJJONOJ6iFCxfanj173C01atSwZs2a2YgRI6xp06aVTnPkyBFbvny5TZ482Ro0aODG/fTTTzZ9+nQbOnSodejQIWUICNApETEAAuUEeIjjMEAgOAHqJTgrRsabALUS7/yz+/QIUC/p8WJ0vAlQL/HOf9R3jwAd9QzFND6/AH316lUnuuoaPny41axZsyioSICW2Ny3b1/THjdt2mQ//vijjRs3zmrXrp10j4kCtO5bsmSJ7d69290XRIDuMeGfVtr6v8I+V/4JlDUusTeGllrLJoX/Q5X808x+BDzEZZ8pMxYvAeqleHPLzrJLgFrJLk9mK24C1Etx55fdZZcA9ZJdnsyWXQII0NnlyWxZIuAJ0KNHj7YtW7bYF1984bp+b7nlFrfC4cOHbenSpXbixIkbOod178aNG8sjuffee23SpElWWlpq+/bts5UrV9q5c+esbdu2rmtYc82fP79C5A0bNrRp06bZqVOnkq4jIXjGjBl24cIFd5+6kQcOHGidO3e269ev27Zt25ygfOnSJWvfvr0TzuvWrVthDb8ArQ8OHjzo9jp27FirU6dOUpKJAvTevXtt3bp1buygQYMQoLN0/sKeRiL07KkVz0fYMbBecgI8xHEyIBCcAPUSnBUj402AWol3/tl9egSol/R4MTreBKiXeOc/6rtHgI56hmIan0TkL7/80u6//37bsWOH6+79y1/+4micPHnSZs6caX369LFOnTrZ9u3bXQewRGaJvLpXwvDgwYNNgq3+LCH7+PHjtmjRImdz0bx5c3v33Xftt99+czYf6qr2j5UAXNU6v/zyS/m8Gqu/6PXr5Zdfth9++MFWrVrlhOR69erZrFmz7JFHHrGHHnqoUgH68uXLtmbNGve5RHFZciS7/AJ0rVq1bPbs2W5erd2zZ08E6AKuly1/++8PV7iiRYCHuGjlg2iiTYB6iXZ+iC46BKiV6OSCSKJPgHqJfo6IMDoEqJfo5IJIbiSAAM2piCQBicYSnmVRIZFY4nKjRo1crBKb9ZnEXllVqJtZQuyAAQOcR7Tu1SVrC7+o/P7779vvv/9uw4YNc5+re1pdyBKgb7/99hsE6KrW0br+Dmh1V48fP95atWplEpOvXLlS3vGsbmx5Vise/+X3gNbXGzdubBMnTrQmTZpUmhNPgBYPMZBlh7qr5Y+NAB3Joxw4KATowKhCHchDXKi4WazACVAvBZ5Awg+NALUSGmoWKgIC1EsRJJEthEaAegkNNQtlQAABOgNo3JJ7Ap4Fx6hRo5z/s7yOR44c6TqVE19QqG5ndRl7Aqxf8PUL0CtWrCj3XNYOTp8+7TqpJeCWlZXdIEBXtY4sN7zOaonPssL48MMPbcKECU5sXr9+ve3cudOJ0br69++fVID2PKCvXbtmu3btsk8++cSJ0Il2HR5xT4CW3YesN9TZfdttt1XYf6rs4AGdilB+PkeAzg/3VKvyEJeKEJ9D4E8C1AunAQLBCFArwTgxCgIiQL1wDiAQnAD1EpwVI8MngAAdPnNWDEDAL/6qA1pCca9evezhhx92HdDeS/ckSCd2QKuzWL7LsudI7ICWJ7OsOXQF6YCubB11QHsCtCw4JGZ73dTffPON605WZ/Wtt97qvu4Jzf6tJ349URBPhkn7Wbx4sfOIloe1uqovXryIAB3gTEV9CAJ0NDPEQ1w080JU0SRAvUQzL0QVPQLUSvRyQkTRJUC9RDc3RBY9AtRL9HJCRH8SQIDmNESSQGL38YEDB1wntDqM5atcmQe0BGbZcQwZMsTuu+++UDyg1QH96aef2tatW+2VV15x4rhEaAnQf/zxh3vBYbt27VJ2QKtjWi8vfPXVV10HtIRl/dfvB+29/FB2HVOmTHEvZUzsAD9//rzJH1oiebKLDuhIHnlDgI5mXniIi2ZeiCqaBKiXaOaFqKJHgFqJXk6IKLoEqJfo5obIokeAeoleTogIAZozEHECiQL09evXXcfxt99+60RovVBw6dKlrou5WbNm7sWCssWQFYf8nOXznPhiQQnF+/bts5UrV7quaXUQ64V/9evXdzQSX0Korx0+fPiGddTN7AnBEn91SRTXmuq8lgC8bNkyt5b8nPVLYrDsRPyX3wNaIvMdd9zhhHP5SH/99de2evVqJ0ari9q7tO6cOXNc3B06dHBf9gvQbdq0sQULFliLFi1cxzgCdMQPui88BOho5oqHuGjmhaiiSYB6iWZeiCp6BKiV6OWEiKJLgHqJbm6ILHoEqJfo5YSI/iRABzSnAQIxI0AHdDQTjgAdzbzwEBfNvBBVNAlQL9HMC1FFjwC1Er2cEFF0CVAv0c0NkUWPAPUSvZwQEQI0ZwACsSWAAB291Jc1LrHZU+tGLzAi4sU3nAEIpEGAf/SkAYuhsSZArcQ6/Ww+TQLUS5rAGB5rAtRLrNMf+c3TAR35FBEgBLJLAAE6uzyrO5vE5zeGllrLJiXVnYr7c0CAh7gcQGXKoiVAvRRtatlYlglQK1kGynRFTYB6Ker0srksE6BesgyU6bJKAAE6qziZDALRJ9CtWzfTCw+5IACB1AR4iEvNiBEQ8AhQL5wFCAQjQK0E48QoCIgA9cI5gEBwAtRLcFaMDJ8AAnT4zFkRAnklgACdV/wsXmAEeIgrsIQRbl4JUC95xc/iBUSAWimgZBFq3glQL3lPAQEUEAHqpYCSFcNQEaBjmHS2HG8CCNDxzj+7T48AD3Hp8WJ0vAlQL/HOP7sPToBaCc6KkRCgXjgDEAhOgHoJzoqR4RNAgA6fOStCIK8EEKDzip/FC4wAD3EFljDCzSsB6iWv+Fm8gAhQKwWULELNOwHqJe8pIIACIkC9FFCyYhgqAnQMk86W400AATre+Wf36RHgIS49XoyONwHqJd75Z/fBCVArwVkxEgLUC2cAAsEJUC/BWTEyfAII0OEzZ0UI5JUAAnRe8bN4gRHgIa7AEka4eSVAveQVP4sXEAFqpYCSRah5J0C95D0FBFBABKiXAkpWDENFgI5h0gthy5s3b7aNGzdWCPXee++1SZMmWZ06dQphC2nHGHTPR44csRkzZtiFCxfcGuLRu3dv69Wrl9WsWTPluj0m/NNKW49JOY4B4RAoa1xibwwttZZNSsJZkFXSIsBDXFq4GBxzAtRLzA8A2w9MgFoJjIqBEDDqhUMAgeAEqJfgrBgZPgEE6PCZs2IAAhJjjx07ZmPGxEco1Z4lKg8ePNgR2rt3r33wwQc3iO4SoJcvX26TJ0+2Bg0a2M8//2wLFiywIUOGWKtWrVLSRYBOiSj0ARKhZ0+tG/q6LJiaAA9xqRkxAgIeAeqFswCBYASolWCcGAUBEaBeOAcQCE6AegnOipHhE0CADp85KwYgUJkAvW/fPluxYoWdPXvWysrKnEDdsGFD83cPl5SUWPPmzW3kyJFWr149J87WrVvXvvzyS7t69aoNGDDAevToYWfOnLGFCxe6OSTk7tq1yzZt2mSvvfaa+7ME4Pnz55dHq3WmTZvmPjt8+LAtXbrUTpw4Yc2aNbMRI0ZY06ZNLbE7WWMHDhxonTt3tuvXr9u2bdvcGpcuXbL27dvb8OHDXWy61q5d67qZ+/btm5YAfe3aNbdHrdGhQ4eUdBGgUyLKy4Atf7slL+uyaNUEeIjjhEAgOAHqJTgrRsabALUS7/yz+/QIUC/p8WJ0vAlQL/HOf9R3jwAd9QzFNL5kAvSvv/5qc+bMseeff96Jz8uWLbP69eu7jmGN1yXxViLz4sWL7e6777bHHnvMZs2a5cY//fTTdvToUffZSy+9ZI0aNSoXoCVaT58+3S5evGivv/56uQCtv8DHjRtnf/zxR/lYCb4zZ860Pn36WKdOnWz79u22e/du16n8yy+/uFhGjx7txGTdr18vv/yy/fDDD7Zq1SobO3asE8YV1yOPPGIPPfSQi11iuETsdAVo7UliuNa86667Up4YBOiUiPIyAAE6L9hTLspDXEpEDIBAOQHqhcMAgWAEqJVgnBgFARGgXjgHEAhOgHoJzoqR4RNAgA6fOSsGIJBMgJawLIFYHcM1atRwoq86otXBnOiffM899ziLilq1ajmht2fPnq47WF3I6hZW13KXLl3KReUdO3bY8ePH7eTJk04g9jqgP/vsMzf/6dOny8cePHjQNF6icu3ate3cuXM2e/Zs11mtP/v9mUtLS238+PHOGuPy5ct25cqV8o5neVxL+PYE53QEaP8anvCueTRfqgsBOhWh/HyOAJ0f7qlW5SEuFSE+h8CfBKgXTgMEghGgVoJxYhQEEKA5AxBIjwDfX9LjxehwCSBAh8ub1QISqEyA3rp1q73//vtO9NXVsWPHcgHaE2Il9K5Zs8Z1IKtL2S9Aa4zXLa3OY4m+/fv3d7YYzzzzjK1fv77cksMvcPsFaInPfn9q+TZ7a0i49jqgJT7LxuPDDz+0CRMmOHFY8+/cudOJ0bq0toRjTxhXR7VnoxHUA/r33393+9B+unbtmpIwAnRKRHkZgACdF+wpF+UhLiUiBkCgnAD1wmGAQDAC1EowToyCAAI0ZwAC6RHg+0t6vBgdLgEE6HB5s1pAAskEaHUev/POO84+Q1YV/jF+Cw4tIfFW3cvDhg2rsgN63rx5JqG4Xbt2Tvj1e0JrTtltSCRO7ICWOC1rjpo1a97QAe234PDf980337jOaXVU33rrrRUsNyRiq4v6ySeftDZt2jhKQQVoT1QP+tJGBOiAhzDkYQjQIQMPuBwPcQFBMQwC/G/SnAEIBCbA95bAqBgIASw4OAMQSIMA31/SgMXQ0AkgQIeOnAWDEEgmQB84cMB1Kk+cONFZayxZssT917Pg0LzqJlZ3sV5UKDuMQYMG3eAB7fklq1v5zTffdHYb8m/WiwE9AVqitMRpdRTrl19IDuoBrTk+/fRTU9f2K6+84ixDJEIrXnlK6wWHEr4V81dffeW6tmUbopcdJgrQ2otnPyLP5+XLl7uxil0d0HPnznV+1Hq54vnz5x0X3ZPsQoAOcgLDH4MAHT7zICvyEBeEEmMg8F8C1AsnAQLBCFArwTgxCgJ8b+EMQCA9Anx/SY8Xo8MlgAAdLm9WC0igMguOdevWOUsLdRC3bt3aTpw44cRj2XLIU1mX/KH10kEJvbLhkD2GvvbTTz+5FxTKq1lC7ZkzZ+wf//iHDRkyxHUd+0XmtWvX2tmzZ12Xszyn/Z9J9D18+LB78Z/Wl5/0iBEjXFf2kSNHKnhA62WD6sJu3769E4b14kT5Vjdp0sT9kkisz/R1jZOliHf5O6AlOq9evdpeffVV51Pt94DWHN26dbOBAwc6mw95XLdo0cJ69eqFAB3wvEVhGAJ0FLJwYww8xEUzL0QVTQLUSzTzQlTRI0CtRC8nRBRdAtRLdHNDZNEjQL1ELydE9CcBBGhOQ1ET8Psze97KRb3hAJujAzoApJCHlDUusdlT64a8KssFIcBDXBBKjIHAfwlQL5wECAQjQK0E48QoCPC9hTMAgfQI8P0lPV6MDpcAAnS4vFktZAII0DcCR4AO+RCmWE7i8xtDS61lk5JoBUY0CGqcAQikSYB/9KQJjOGxJUCtxDb1bDwDAtRLBtC4JbYEqJfYpr4gNo4AXRBpIkgIZI+A7Dp27tyZvQmZCQJFTICHuCJOLlvLOgHqJetImbBICVArRZpYtpUTAtRLTrAyaZESoF6KNLFFsi0E6CJJJNuAQFACCNBBSTEOAlgKcAYgkA4B/tGTDi3GxpkAtRLn7LP3dAlQL+kSY3ycCVAvcc5+9PeOAB39HBEhBLJKAAE6qziZrMgJ8BBX5Alme1klQL1kFSeTFTEBaqWIk8vWsk6Aesk6UiYsYgLUSxEntwi2hgBdBElkCxBIhwACdDq0GBt3AjzExf0EsP90CFAv6dBibJwJUCtxzj57T5cA9ZIuMcbHmQD1EufsR3/vCNDRzxERQiCrBBCgs4qTyYqcAA9xRZ5gtpdVAtRLVnEyWREToFaKOLlsLesEqJesI2XCIiZAvRRxcotgawjQRZBEtgCBdAj885//tFdffTWdWxgLgdgS+PHHH+3uu++O7f7ZOATSIUC9pEOLsXEmQK3EOfvsPV0C1Eu6xBgfZwLUS5yzH/29I0BHP0dECAEIQAACEIAABCAAAQhAAAIQgAAEIAABCECgIAkgQBdk2ggaAhCAAAQgAAEIQAACEIAABCAAAQhAAAIQgED0CSBARz9HRAgBCEAAAhCAAAQgAAEIQAACEIAABCAAAQhAoCAJIEAXZNoIGgIQgAAEIAABCEAAAhCAAAQgAAEIQAACEIBA9AkgQEc/R0QIAQhAAAIQgAAEIAABCEAAAhCAAAQgAAEIQKAgCSBAF2TaCBoCEIAABCAAAQhAAAIQgAAEIAABCEAAAhCAQPQJIEBHP0dECIGsENi3b5+tWLHCzp49a2VlZTZmzBhr2LBhVuZmEggUE4Hr16/btm3bbMuWLXb+/Hlr1qyZjRgxwpo2bVpM22QvEMg6gV27dtmaNWts4sSJ7vsMFwQgcCOBc+fO2dq1a23Pnj325JNPWt++fcEEAQgkIaBnsOXLl5v+DXPTTTdZv379rEePHlajRg14QQACZnbmzBnbuXOn+zVw4EB74IEHHBfv3zKbNm2yS5cuWfv27W348OFWt25duEEgrwQQoPOKn8UhEA4BfXOaPXu2+4eOvjHpm9GxY8ecCF2zZs1wgmAVCBQIgYMHD9qqVats9OjR1qRJE1cvR44csZdfftlq165dILsgTAiES+D333+36dOn2+nTp23y5MkI0OHiZ7UCISBBbe7cuda8eXPr06cPYkCB5I0w80Pg/fffd+LzhAkT7I8//rAFCxbY0KFD7b777stPQKwKgQgR0PPW4sWL3fPW/v373Q9oOnTo4CL88ccfbdGiRTZy5Ei78847bdmyZa7xTCI1FwTySQABOp/0WRsCIRH49ttvbfPmze4Brk6dOvb999+7bmh1qdWvXz+kKFgGAoVB4MCBA3by5El77LHHXMASn1U/EqRVP1wQgEBFAuq02bBhg124cMEOHTrkumzogOaUQOBGAnv37jX9nwJjx46lAYADAoEUBBYuXOj+7zPv/xLQn2tJDHMAABH6SURBVB988MFykQ2AEICAuWevWbNmWc+ePctrY8eOHaZ/z+h7jf6PAf0gR/93p/7tr/+bgAsC+SKAAJ0v8qwLgRAJ6B88H3zwgU2aNMkJaPqJqR7i1AHdoEGDECNhKQgUHgF14Bw/ftyGDRvG//ZZeOkj4hAI6Ic0EqCfffZZ142DAB0CdJYoSAL64b/+r7SjR4+arDi6d+9ugwYNQowuyGwSdK4J/O///q9JSBs/frzrgF66dKl7FrvrrrtyvTTzQ6BgCCQToNU44/3fztoIzTQFk86iDxQBuuhTzAYhYIYAzSmAQGYEDh8+7PwH9Y+fO+64I7NJuAsCRUzg8uXL7geajz76qBMFZs6ciQBdxPlma9UjoFqRAO11QMseTbXTtWvX6k3M3RAoQgL6/iIbAXVvlpSU2IABA6xXr140AxRhrtlS5gQQoDNnx53hE0CADp85K0IgdAII0KEjZ8EiIPDbb785v0H5dHov9SiCbbEFCGSVwCeffGKyedKLOtWhhgCdVbxMVmQEEi0E3nvvPefVqf8jjQsCEKhIYP369e4HNup61veXt956yz2TtWnTBlQQgMD/TwABmqNQSAQQoAspW8QKgQwJ4AGdIThuiy0BvShK4vNDDz1knTp1ii0HNg6BqgjozeryHfzuu+9uGDZu3Dh8Ojk+EEggIIuau+++25544gn3iQRo/W/So0aNghUEIOAjIFFNz2FPPfVU+UsHZSugy/OEBhgEIIAHNGegsAggQBdWvogWAhkRUPfAjBkzrHfv3k5M27RpU7kvVM2aNTOak5sgUKwEPPFZb1nXP3z08g4uCEAgNQG9X4AO6NScGBFfAnop1Lp165ytk97JMW/ePCw44nsc2HkVBK5eversnerVq+feLyBBWvXSpUuX8pdEAxACEEguQOv/rJk/f769+OKL1rx5c1u2bJk1bNjQBg4cCDII5JUAAnRe8bM4BMIj8NVXX7lvPhKjy8rK3P/uqW9EXBCAQEUCsqzRQ1viRUcnJwUCVRNAgOaEQKBqAtevX7dt27a5RoArV644IU2CAM0AnBwI3EhA/2ZZtWqV7d+/33lAUy+cEgjcSCCZBYe+1+gFnmvXrjX932rt27d37+eoW7cuCCGQVwII0HnFz+IQgAAEIAABCEAAAhCAAAQgAAEIQAACEIAABIqXAAJ08eaWnUEAAhCAAAQgAAEIQAACEIAABCAAAQhAAAIQyCsBBOi84mdxCEAAAhCAAAQgAAEIQAACEIAABCAAAQhAAALFSwABunhzy84gAAEIQAACEIAABCAAAQhAAAIQgAAEIAABCOSVAAJ0XvGzOAQgAAEIQAACEIAABCAAAQhAAAIQgAAEIACB4iWAAF28uWVnEIAABCAAAQhAAAIQgAAEIAABCEAAAhCAAATySgABOq/4WRwCEIAABCAAAQhAAAIQgAAEIAABCEAAAhCAQPESQIAu3tyyMwhAAAIQgAAEIAABCEAAAhCAAAQgAAEIQAACeSWAAJ1X/CwOAQhAAAIQgAAEIAABCEAAAhCAAAQgAAEIQKB4CSBAF29u2RkEIAABCEAAAhCAAAQgAAEIQAACEIAABCAAgbwSQIDOK34WhwAEIAABCEAAAhCAAAQgAAEIQAACEIAABCBQvAQQoIs3t+wMAhCAAAQgAAEIQAACEIAABCAAAQhAAAIQgEBeCSBA5xU/i0MAAhCAAAQgAAEIQAACEIAABCAAAQhAAAIQKF4CCNDFm1t2BgEIQAACEIAABCAAAQhAAAIQgAAEIAABCEAgrwQQoPOKn8UhAAEIQAACEIAABCAAAQhAAAIQgAAEIAABCBQvAQTo4s0tO4MABCAAAQhAAAIQgAAEIAABCEAAAhCAAAQgkFcCCNB5xc/iEIAABCAAAQhAAAIQgAAEIAABCEAAAhCAAASKlwACdPHmlp1BAAIQgAAEIAABCEAAAhCAAAQgAAEIQAACEMgrAQTovOJncQhAAAIQgAAEIAABCEAAAhCAAAQgAAEIQAACxUsAAbp4c8vOIAABCEAAAhCAAAQgAAEIQAACEIAABCAAAQjklQACdF7xszgEIAABCEAAAhCAAAQgAAEIQAACEIAABCAAgeIlgABdvLllZxCAAAQgAAEIQKAoCSxcuND27Nnj9lajRg1r1qyZjRgxwpo2bVqU+2VTEIAABCAAAQhAAAIQKGQCCNCFnD1ihwAEIAABCEAAAjEkIAFaYnPfvn3t6tWrtmnTJvvxxx9t3LhxVrt27RgSYcsQgAAEIAABCEAAAhCILgEE6OjmhsggAAEIQAACEIAABJIQ8AvQ+vjgwYO2ZcsWGzt2rJWWltq+ffts5cqVdu7cOWvbtq0NHTrU6tevb9evX7cdO3bY2rVr7dKlS9a+fXsbPny4+/2bb75pp06dKl+tYcOGNm3aNDt9+rRt3rzZRo8e7ebW77/++mt334wZMyrco5slgt9///22fPlyF8dNN91k/fr1sw4dOtjf//73lOO1rvahru4LFy7YrFmz7NChQ+Vx9e/f3wnvikOXfn/+/Hk3rnXr1u7PmV7i+uCDD7pYDx8+bIsXL7ZRo0bZ3XffbRs2bLCPPvrIatWqZb1797ZevXpZzZo1HZ9EdmKgOfzz/frrrzZ9+nQbNGiQlZWVuc/GjBljDRo0sCNHjjhekydPdn8WtxUrVrj8de/e3d2jtb766itbtmyZnTlzxs2h+3fu3GkbN26ssOV77733hvzcfPPNLu6ePXu6ubS/pUuX2okTJ+igz/TAcB8EIAABCEAAAhAISAABOiAohkEAAhCAAAQgAAEIRIOAX4C+fPmyrVmzxgUmofno0aO2aNEiZ8nRvHlze/fdd+23335zYqWEzlWrVjkxuXHjxk7klDD9+OOPVxBEJap6AqlfgD558qTNnDnTGjVqZJMmTbI6deo4kVjrSfiVKKpr/fr1Tmh+8cUX3ZoSwydOnGi33377DePVwa04JOwOHjzYPv/8c9u2bZsTYyWUzp8/3/r06WMtW7asIDr7BWiN15oalw0BWgL6vHnz7JFHHrFOnTqVi+4TJkywixcv2oIFC5ww3LVrVydAa+xLL73k9ucXnb3fP/DAA/b222/bxx9/7PJQlQAtcXnJkiU2cuRIlyPN3bFjR/vrX/9qc+bMsSFDhliLFi3cDxx+/vlnl0tx2rt3r3322Wdufl3+HErU/u6779w5UR7EXHkUL+1v+/bttnv3bpfTunXrRuOQEwUEIAABCEAAAhAoIgII0EWUTLYCAQhAAAIQgAAE4kDA7wGt/UqolLDYpEkT1w37+++/27BhwxwKdbh6YvKuXbtct7OEXl0Sr69cueK+5u/ITSZAqxNYAqbETomkEj4rE6DVkSxB+f+1dz+tNrVxGMdXBkYMFS9AMTVQSklSJt6CDDDwpmRkYOQVSEpSMvMvyoCBOVM9fVctrbM6neNw7vTks0tk73Pve33WbXL5da3qQAqoC2ybXC543QbWrXX//v05rD558uSOz3c963B7HTovfy4EblK5kLXPbwPorVXX3b5v3br1MzBfzswSGDfhnU1T3v1+79696fLly9OZM2fmjzZF3pRyk87fvn3bYbdbAN3emqCur/vChQt7BtDdo/7DYLl/BcN9V9Pq/bnv7B4UIheGFxi37m4B9Hoy+8iRI3N43fe3Ttdw8+bN+R41ad01Xrt2bQ76vQgQIECAAAECBA5XQAB9uJ5WI0CAAAECBAgQGCywnoD+8ePHVGj54sWLOYRu2njph24bhclNuxamPn36dMd7yza307K7BdBNAz979myucWidvQLor1+/zpUSTWO3v3Xguw2gm5CuyqO/X78KWk+fPr0jvN4G0FWKFJ5XDbK8/nQCuoc7Furevn17rqZY+y0T3oW9GTQx3L67H9WGFDRvA+iC4z5fJUdBchUfTVhXGZJpAfrHjx+nR48ezaF49SjLAyaXa6pSo6nnajyWCeftEdtvArp70dlon69evZq6R8taS9VJ9Rzt04sAAQIECBAgQOBwBQTQh+tpNQIECBAgQIAAgcEC2w7odUj69u3bHVPO6wnoJl8LGw86AV0o2qR0U8x1CS+d0LtNQDeZ29RyIfiVK1fmCeElAN9tArqqjmomCrSrsFi/uq6mpwtK64beBtCF103vVo1RvUWvPw2gC4gLZz98+DCv23RxE9qtu0wHryegv3z5Mk+dF+zmsQ2g8+hX79e5vHRMt/fqRbrGpsWPHz8+3b17d76O9ZT64lHA/PLlywNNQK+n2tfBfxPW62lqE9CD/8FangABAgQIEPjnBQTQ//wRAECAAAECBAgQ+H8JbCegexBdPch37tyZ6xt+tQO6So2qGaqX2KuCownl6ifqJS5w3SuArrKiwLbe4/Pnz08F4vUfF8DuFkAXzvbdx44dm65fvz4H5I8fP5731IPynjx58rObeBtA14Ncdce5c+d2hNO/ezeX8Lhr7Rrquq5Xu++plmPbAd33tr/C5ELyqjG2AfS7d+/m/TfFvH5vvcf1Qwi7fwXVWedVr3NVG01Nrzugm8Cu1znXajT2m4Dus3VtN1nexLgO6N89JX6OAAECBAgQIHBwAQH0wc38BAECBAgQIECAwF8UWPcaN6F74sSJud+3yopqKap6qG6hydazZ8/OIWoPG+y9pnebaG7KtnqIqjn264B+8ODBdOPGjenUqVNz2LpXAB3L58+f58nlppsLc3t4YdPTfd9uDy2sB7qHI75582Y6evTodPXq1Tl8bUK4ae0elNdrG0B/+vRpDoULYNfv/e6tWQfEBcH1IjfF3b7rcH7+/Pk8rVwNyaVLl6bXr1/P+65Leann2AbQ1Xnk3336lQC6+1RFRvfo+/fv87rLBPj79++nhw8fzh3c67/vevfrgG46O9eLFy/OeyncL+huQr6qkR5a2dS6FwECBAgQIECAwOELCKAP39SKBAgQIECAAAECBAgQIECAAAECBAgQIDBNkwDaMSBAgAABAgQIECBAgAABAgQIECBAgACBIQIC6CGsFiVAgAABAgQIECBAgAABAgQIECBAgAABAbQzQIAAAQIECBAgQIAAAQIECBAgQIAAAQJDBATQQ1gtSoAAAQIECBAgQIAAAQIECBAgQIAAAQICaGeAAAECBAgQIECAAAECBAgQIECAAAECBIYICKCHsFqUAAECBAgQIECAAAECBAgQIECAAAECBATQzgABAgQIECBAgAABAgQIECBAgAABAgQIDBEQQA9htSgBAgQIECBAgAABAgQIECBAgAABAgQICKCdAQIECBAgQIAAAQIECBAgQIAAAQIECBAYIiCAHsJqUQIECBAgQIAAAQIECBAgQIAAAQIECBAQQDsDBAgQIECAAAECBAgQIECAAAECBAgQIDBEQAA9hNWiBAgQIECAAAECBAgQIECAAAECBAgQICCAdgYIECBAgAABAgQIECBAgAABAgQIECBAYIiAAHoIq0UJECBAgAABAgQIECBAgAABAgQIECBAQADtDBAgQIAAAQIECBAgQIAAAQIECBAgQIDAEAEB9BBWixIgQIAAAQIECBAgQIAAAQIECBAgQICAANoZIECAAAECBAgQIECAAAECBAgQIECAAIEhAgLoIawWJUCAAAECBAgQIECAAAECBAgQIECAAAEBtDNAgAABAgQIECBAgAABAgQIECBAgAABAkMEBNBDWC1KgAABAgQIECBAgAABAgQIECBAgAABAgJoZ4AAAQIECBAgQIAAAQIECBAgQIAAAQIEhggIoIewWpQAAQIECBAgQIAAAQIECBAgQIAAAQIEBNDOAAECBAgQIECAAAECBAgQIECAAAECBAgMERBAD2G1KAECBAgQIECAAAECBAgQIECAAAECBAgIoJ0BAgQIECBAgAABAgQIECBAgAABAgQIEBgiIIAewmpRAgQIECBAgAABAgQIECBAgAABAgQIEBBAOwMECBAgQIAAAQIECBAgQIAAAQIECBAgMERAAD2E1aIECBAgQIAAAQIECBAgQIAAAQIECBAgIIB2BggQIECAAAECBAgQIECAAAECBAgQIEBgiIAAegirRQkQIECAAAECBAgQIECAAAECBAgQIEBAAO0MECBAgAABAgQIECBAgAABAgQIECBAgMAQgf8A/gdrpTTmu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pic>
        <p:nvPicPr>
          <p:cNvPr id="39949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804863"/>
            <a:ext cx="8631237" cy="53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139"/>
          <p:cNvSpPr txBox="1">
            <a:spLocks noGrp="1"/>
          </p:cNvSpPr>
          <p:nvPr>
            <p:ph type="title"/>
          </p:nvPr>
        </p:nvSpPr>
        <p:spPr>
          <a:xfrm>
            <a:off x="323850" y="333375"/>
            <a:ext cx="8229600" cy="503238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000"/>
              <a:buFont typeface="Cambria" pitchFamily="18" charset="0"/>
              <a:buNone/>
            </a:pPr>
            <a:r>
              <a:rPr lang="ru-RU" sz="2000" b="1" smtClean="0">
                <a:solidFill>
                  <a:schemeClr val="tx1"/>
                </a:solidFill>
                <a:latin typeface="Cambria" pitchFamily="18" charset="0"/>
                <a:cs typeface="Arial" charset="0"/>
                <a:sym typeface="Cambria" pitchFamily="18" charset="0"/>
              </a:rPr>
              <a:t>Работа с детьми с ОВЗ</a:t>
            </a:r>
          </a:p>
        </p:txBody>
      </p:sp>
      <p:graphicFrame>
        <p:nvGraphicFramePr>
          <p:cNvPr id="140" name="Shape 140"/>
          <p:cNvGraphicFramePr/>
          <p:nvPr/>
        </p:nvGraphicFramePr>
        <p:xfrm>
          <a:off x="11052175" y="1412875"/>
          <a:ext cx="163513" cy="274638"/>
        </p:xfrm>
        <a:graphic>
          <a:graphicData uri="http://schemas.openxmlformats.org/drawingml/2006/table">
            <a:tbl>
              <a:tblPr firstRow="1" firstCol="1" bandRow="1">
                <a:noFill/>
                <a:tableStyleId>{C3E5E265-1DCE-46EB-9920-2E63C9A44E57}</a:tableStyleId>
              </a:tblPr>
              <a:tblGrid>
                <a:gridCol w="162550"/>
              </a:tblGrid>
              <a:tr h="4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8575" marR="68575" marT="0" marB="0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</a:tbl>
          </a:graphicData>
        </a:graphic>
      </p:graphicFrame>
      <p:sp>
        <p:nvSpPr>
          <p:cNvPr id="41992" name="Shape 141"/>
          <p:cNvSpPr>
            <a:spLocks noChangeArrowheads="1"/>
          </p:cNvSpPr>
          <p:nvPr/>
        </p:nvSpPr>
        <p:spPr bwMode="auto">
          <a:xfrm>
            <a:off x="0" y="1514475"/>
            <a:ext cx="8929688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41993" name="AutoShape 2" descr="data:image/png;base64,iVBORw0KGgoAAAANSUhEUgAAAlgAAAFzCAYAAADi5Xe0AAAgAElEQVR4Xuy967cVxdW3XSKChoMCCqIgAionFZAbjQJyCgieEBDPIqfkRvn4fnPcY7zj/SNINCgYICIggoKaYJAIRDESBBRUBMSACIhgBPEE8o6r7qf207tZx97VXWvt9asxGOy9V3dV99W1Vv3WnLPmPOfMmTNnjJoIiIAIiIAIiIAIiIA3AudIYHljqY5EQAREQAREQAREwBKQwNJEEAEREAEREAEREAHPBCSwPANVdyIgAiIgAiIgAiIggaU5IAIiIAIiIAIiIAKeCUhgeQaq7kRABERABERABERAAktzQAREQAREQAREQAQ8E5DA8gxU3YmACIiACIiACIiABJbmgAiIgAiIgAiIgAh4JiCB5RmouhMBERABERABERABCSzNAREQAREQAREQARHwTEACyzNQdScCIiACIiACIiACEliaAyIgAiIgAiIgAiLgmYAElmeg6k4EREAEREAEREAEJLA0B0RABERABERABETAMwEJLM9A1Z0IiIAIiIAIiIAISGBpDoiACIiACIiACIiAZwISWJ6BqjsREAEREAEREAERkMDSHBABERABERABERABzwQksDwDVXciIAIiIAIiIAIiIIGlOSACIiACIiACIiACngmkIrDOnDljdu/ebf7yl7+YAwcOmFOnTpnzzjvP9OnTx4waNcpccsklnm9D3YmACIiACIiACIhA5RDwLrBOnz5t/vrXv5q33nrLNG/e3HTv3t2cf/755uuvvzb//ve/TbNmzcx9991nrr322sqhoCsRAREQAREQAREQAY8EvAuszZs3m6VLl5orrrjCPPbYY+ZXv/pV3eXu2bPHzJ8/37Rs2dL893//t2nVqpXHW1FXIiACIiACIiACIlAZBLwKrO+//97MmTPHHD161Pzud78zl112Wb27xHW4cuVK849//MNasQYMGGD+85//mNmzZ5tvvvkmL5HRo0eb3/zmN3WvYyWjj/Xr19vzcT9ed9115vbbbzetW7euO+7Pf/6z+eSTT8yMGTOs4HPNjXnRRReZadOmWQtbrr9xPNe8fPlys3HjRhO/jq+++sq88cYbZvv27ebnn382F1xwgenbt6+9DvqMNqx3zzzzjPnhhx/Ouk+uY9asWebCCy9MdB0//vijWb16tfnXv/5lTp48eRaPQmO7i+G6H374YWtl5Dp79Ohhfy/U8vHNdc63335rXnvtNfPBBx9YVghvnj9MsXS6xmtvv/222bBhg2XRtGlT07VrV3P33XebDh06nPUMS503XOvevXvNQw89ZNatW2fnBfMId/W4cePM1VdffdZcxc39+uuvmy+++MLOg3bt2tnrhdU555xTb55t3bq13vlNmjQxF198sbn11lvtfZ577rll3SMcuOaPPvrI3HXXXWbw4MH2/FzzlGtbs2aNnYs33HCDuffee+vG+/jjj82f/vQne6/xFp/PvB6fS7meU6E58re//c3OxUcffdS+J2n55gnXxheuTp061b0POf7QoUPmlVdeMZ999pkNL4i2K6+8st6xaX2M5rtHPtv4jOOzbvLkyaZbt272EkqdtxzLZ8DcuXPtfMzVkrLLx7nQ82KO875kjtMuv/xy+/mF5yHair1/eV8vWLCg4ONw843rLOf94kJOSnkvpjUf1K8IJCHgVWDt37/ffvjwgTllyhS70McbH6ovvfSS+fWvf21GjBhRt2DwQXrVVVfVW4hYPPkAiC4ELBQvvviief/9980111xj+MDlg2rnzp12Afztb39rECyFPtjLEVi7du0yzz33nPnpp5/qXcfnn39u5s2bZ8dhUevYsaMVWtwfggDrXVRkuQ85RJj7UOZe6B8RUUxg5bsOPuhZQFmMOnfubOPcuDauo02bNpYH18H5bpFFwBAbN3z4cMuMxrGwTENguUXp2LFjdc+M6+M6HSu4sPAsXrzY7Nixw4qp/v372+vkd+bS1KlTTZcuXez1umdY6rzhQ33btm0G4YOoYiE5fvy45YL4YVHr2bNn3XRFvPOBDrt+/frZ8zifcYkjHDlyZJ3Iom+u0fH85ZdfLEdEHPc+bNgwu2i5xbXUe3TcED08R+ZYrrnL/GfB5stF3DLsFj6+7HA+7bvvvjOffvqpvYfoFxc3l/bt22d69+5tvyAxp/mdOevmtA+BxTUg5FnYo6Lpyy+/tJ8h3PP1119vPxNgz7Uh3Nq3bx9MYPF5xHuNefzAAw/UzZdy5m1UYDG3+SJD2ASNe+dvxQRWPnblCqwtW7aYJUuWmLZt21rWJ06csHOcz7oHH3ywTiCX8v7lefEZ5MTm3//+d/tlj89u3ts05t+ll15qBXep7xfOK+e9mGQR1DkikBYBrwLLfZjfdNNNZuLEiSVdcz7LESe7/qIC65///KdZsWKFmTBhgrUMOEuCc00OGTKkbjFrqAWLD04+UBF5tOh18A0bkYC1wAkmZ6F755137GIUXbDdooQlgn6iH7R8cBcSWIWuA4sBlov4op+Lh3sghSxPvgUWog6XMR/cWC0RKzRYce38c9ZMrFZYOBHfWKyc1ceJWRYChAYf2OXOGyewEBQICxZtmltkWOQRcAg5t8jjysbC6QS7EyB8kZg+fboVh7R8PHmuWGcRr85SWs49uvfAokWLrLBkTrGQ0aezvsIRcYXVhzG4j2jL9R5yzxjrmhNY9IMl491337XjOAtGrufkQ2C9+eabNlaT/qMCa9WqVXZB5fPjxhtvrLuVQs+7pA+aMg+K36N79vw9Oo/pttxn6ixYCHGs6+6LWKnWv3zsyhFYWN+ffvpp+9k1adKkui/DxMoicLFc8l5D/JX6/nWI3f1FP9ei+Mt5v5T7XizzMetwEUiVQCoCK5frId9dlLNQYobHmsQ3I9780fgu1w/WCWc9a6jA4oOTD3y+RWMhK+W+3IIW/RbKvSPSWAixcrhFLdcHUS4e+a7Dnc83WiwXUfcof8Nk36JFC3P//ffXfUsuJAh4zbfA4kP2D3/4g7WUOQHj5gKi4Pnnn7eLOWzhg3Vg5syZdZY1J8aWLVtmXaBOuJYzbwrdM3MKSyQf5DDkG7YTrU74Recu37zh+l//9V91XyJyzTP6RawgWjh2/PjxVhyVc4/u3ukDt+Ztt91mv1REBRauQV6LC2x3zaUKLKwXTz31lHVrMnejLk03J3CNInwaKrDcoolIZH4wphOgL7zwgrVuIGCdtZJ7KVVglRJyQH/OJZ7vcyl6j1irsJrj1hozZozhS5z7Yufeg6XOW8bj8wsRg5h3983fSxFYhdiVI7D4TMFCy/hxdyD9YNnl/YD4K+X9yxeihgisXO8XGJf7Xkx1tVTnIlAmgaoSWKV8eEa/DTdEYCFQ+BDkwx8XIB/8cYGFQGCBwxXEN9xoiwusXAtdKQKr0HXkEpWlPP9SLFjxWLFcsTilxGDFF+diQhsrFR/6zm0SFwpjx461ItWXwKJ/XE88R2JqcLFyXwhqRDzu7mhz40avM1dMiTsHay4xVNxPrnOjfbs54u7RvcaC/Oyzz1pXXa7GF4C4eHXHYaFDxEbnYy4LVpI4vVzxhG7cfG4uXLO4SFnAEbCEC0RjIRHRuK3YZYyVmi8I5QgsFmqeHW6uQs25xIsJrOg93nLLLTZeLxp/l+SZ5pu7xQRWMXZ8GSQ2Ffa4eF3LJYgLzVnOQ1hhXaPhynXiupTPl1IsWPEYrFzvF/5W7nuxlOvTMSKQFYFUBBauhzvvvLOkeyhnoXTHsvvQBf3GB8Gtg9mbb+BJBRYWMD6sPvzwQ/shw7hYLaICy7mtWDgHDRpk3RwsFLgNsbbkE1iY4wcOHGgvu5jAKnYdjgff9IsFpEc5lSKwiIFiQXHXScwb90wwOFYkvn2XI7Ci7qhcE6OY5SwuUMuZN+6DOteGB16LLmzcH1amfO6NXOPGY0qizBBFWJcQhfxcaANBLhFOX5yHwGIzAIKP+2DeYXlwcS9YG3Lll8u1aBcSWPRJPE6uFo/Ti84RdzzvGe4jn8CCHy5P4i95H0StcSzquJSdtRL3YbxlHeSOO5oNMjB3bjMXt8i1lTtvOcfNIWLcotbCYgKrGDvmAvOEWCesblwnPNkoAXNEl/ucYM4Sh4c13YnYKGs+PxHuR44csXO22Ps3em4pAisag5Xv/eIsvuW8F0tadHSQCGREwKvAckHuxKbE3QzufvIFuUe/xbpjy1lUc/FKKrCGDh1qP5BuvvlmG8/FohEVWM5ViQUrvrDlcxFikiduK7rwFBNYxa4jTQtWfBchH9QLFy60rk63K7McgVXsG3AxS4CzxDiR61NgubifUixYueKq8nGIux9ZrBEU+ax08XtkTtMHcYCkOOH6WDyjooTYNgQJGwIQ71HXHgKFeYw4iFrjCgmsUnaPJnUREjiNtZDGHGKDQlxg8Rp/JxSA4H2EKbxCB7kT+wnn6BeMqFgq55kePHjQxj8hYKJfjAoJrFLY8bzXrl1rGRPfFW9Rt2gp792ogCz2/i1XYOX6spPLXV/IgpXrvZjRuqlhRKAkAl4FVrE0DVyRW8ziaRpKEVgudoF4h1xpIOJ3nERgYRnABcCHlduRFRd6bFn+/e9/b2OeojEUjP/ee+/ZoNC4BYv75kM6GltSSGCVch2FYrB4jQ9b+uHbZ3RHZykWrFwLbXwBKOVDulAMFiKJa3Q7BsuJT/IlsNKKwXJzMcqIHXDl3CN9uM0KbJh45JFH7E6vqCjhGPrkyw0CLLqxgnnKQs4ciMYs5hJYWCqIwcJKFo/ni7+vkgosLEFOKHKd+Z6hS9+AJc2JxlJjsEr61CvhoPg98gUD1yauLWLhsMA5y0u5z9TFY/IFym14oa9CAqtUdvTDc8fa7FJc8D+bR6LvaT6PiN3D08DnQ75W6vuXL6OulWLBymdNjn+mKAarhMmqQyqWgFeBxV26b3qY8uOJRp1bLZpotNyF0n0IsRstuvuFhfLVV1+1ZnDSN9CSCCw+ULAC0DexV7S4wHIfIIcPH7bfxF2cDjtz+LBlJ05UYLlt1QjExx9/vG5XWiGBVcp1uA/lXLsI3e44XKkuRUCuRT+aH4zX8y2eSS1YhXYREvfE84Q1wdtuNxbXfMcdd9Tt9PO5izAeDF5oFyF5yRDEzFdaubsIc4m3cu6RNBIIJBZMZzXM9X5xggShynHO5ePGYiGPzoFcAss9JwQduyzh5HZaMm+xvpJugk0ASQSWi7nhfcumC95jue7FvSew8kTz14UWWDx/t8OOa4ymDCnnmbrdmogbBLPLFVZIYJXKLt8qk+t5ub/h9uRLIuKfxvURDsC9OhGZbxdh/P3bUIGV6/3igvpLfS9W7EqrC6tJAt4FFh/UfFsiVQEuEUzq5HkilwqxJHybzpXPqBQLllvkcNcRJMuHAh/YfODhKuHbPWkTcJdghcoVG+P6wIzOhwuLSa9evawrxiU8JdCZDz/nbskVG+M+VF05IL4l8s2UcenLubJwL/Jtkfsn/QC7yeI7kHKlaeBvpVyHW/RxpyBqEZjEYvAN0bkt+D/aSrFg5YvBiiayLMWCxbgujw6LJN+icSETg8E1Ey+HGI3nwSKnF4sPCy3PNl8erFLnDdfq8mDRN9YRcjDl6ptrdrl3EFccy7zdtGlTSXmwOJ856eLWosyiOZMK3aNbiCk5xfmFLDlO/MIU6wq73AgWpxYoLR5nw+KJ5RArEn3zhQS+PCe+IPBFwV0bx8KI5hJrJhVYLk+XixXLJZrcFzQ2B0TfK5UgsGDgLIouOWo58xaWBPXzOcHmmXjOsnwWLARWKezKEVhRdyKxb8xxYrb4rONzms9Qdoy6ecGGn2Lv33IEVr4YLL5MxZPllvNerMlVXDddsQS8Cyz3LSiaBZt4AD6IEDIsAATLulauBYvzcmVNZocNu45cMkWOK7ZThmNcFnV+RmCx+wirBQuMa7kElvumx1Zn7gGxxqLAeYyLOCBugm955K1B+PCB5ZLuuUU4HlDteJR6HfSTK/s2H1KIvHhGeccln4k+324yd38s1s7dWKrAYsx4Jmi+kWKpIpA+6r7M9WwRAFi0okHc5c4bd608A6xWSTK5Mz7b9BG+xTK5c89sxuD+4i7aUu7RJQ/ly4lLMkqf+e7bPTeEIHE9xF4VynLv5na0ioCbk3z5QEi4qgCIYnZCuvdtEoGFSIu61nLdC1yw2CFC47GNlSKwXKJjBKwTgVj6SnmmcCMInXlBEHp8h2o+gVUKu1zvc/eM8z2vXBnSmQ9YL/n8cBbMct6/+T7Xoitgvs/lfO+XXNeZ771YsSutLqwmCaQisKqFJG90vjG5JJ/Vct26zvIJlCMGy++9ss4oRYwUi5OprDvS1YiACIhA9RGQwJLAqr5Zm+CKJbDqQ5PASjCJdIoIiIAIlEFAAksCq4zpUr2HSmBJYFXv7NWVi4AIVCOBmhZY1fjAdM3JCNSSwEpGSGeJgAiIgAj4JCCB5ZOm+hIBERABERABERABY4wElqaBCIiACIiACIiACHgmIIHlGai6EwEREAEREAEREAEJLM0BERABERABERABEfBMQALLM1B1JwIiIAIiIAIiIAISWJoDIiACIiACIiACIuCZgASWZ6DqTgREQAREQAREQAQksDQHREAEREAEREAERMAzAQksz0DVnQiIgAiIgAiIgAhIYGkOiIAIiIAIiIAIiIBnAhJYnoGqOxEQAREQAREQARGQwKrhOfDHP/7R/O53v6thAuFu/cCBA+ayyy4LdwE1PLLYh3v4abA/8cMZc+qX0u7pol+dU9qBOkoEPBCQwPIAsVq7+K//+i+zadOmar38qr7uf/3rX2bAgAFVfQ/VevFiH+7J+Wa/+/Av5nfPfF/yDT02pJmZPOS8ko/XgSLQEAISWA2hV+XnSmCFe4C+F5pwd1J9I4t9uGfmm/2GT06b/3fZDyXf0OAe55r/b+L5RY//9ttvzfLly80nn3xij+3Vq5eZOHGi+dWvflX0XB0gAo6ABFYNzwUJrHAP3/dCE+5Oqm9ksQ/3zHyzT0Ng/fDDD+ZPf/qT6dSpk/nNb35jYb300kvm559/Ng8//LA599xzwwHUyFVFQAKrqh6X34uVwPLLs5zefC805Yxd68eKfbgZ4Jt9GgLr448/Nm+88YaZPn16ncXq0KFDZuXKlWbSpEnmvffeM6tXr64HcfTo0VaMnT592rz22mvmnXfeMc2aNbPH9+nTx/z73/82f/vb38xDDz1kzj///Hq///jjj+bPf/6zFW8XXnih2bx5sx1/5syZpnXr1mbDhg32959++sn2de+995oLLrjA/Oc//zGzZ88233zzTd21PProo+a6666z/V1//fX256+//trMmTPH3HHHHfZ3rHOLFi0ye/bsMS1atLCWuV9++cUsWLCg3j1ddNFFZtasWWbVqlV1fUUP4H7gwnWr5SYggVXDM0MCK9zD973QhLuT6htZ7MM9M9/s0xBYa9euNQTj5xMOCAuas25Ff3/zzTetcHnkkUdsH1i+ED2IqFIEVpMmTawY4vgnnnjCHD161Loq6a9ly5Zm7ty55qabbjIDBw60Amv+/PnmwQcfNBdffHE9UeUE1rXXXmtWrFhh3n33XXs/vXv3tse1b9/ejBo1ynz++ef29ccee8y0a9fuLCHIfUbFmgRWee+dRi2wmBgdOnSoeyMwWefNm2eGDx9u+vfvb845p7Z3lNz6+ApzXudR5c2Y2NFXtGti/md8c9O9fZMG9VNrJ/teaGqNX0PuV+wbQq9h5/pmn4bAKmaZySewbr31VvPcc88Z/u/Zs6c5c+aMWbhwoenXr5+1TJUisLCOHT582Bw7dsyKKmK+Tp06ZS1WNCxniDDEHQIravmKCiH3M+O+/vrrdq27+eabTefOna0ow5KGKOMav//+e9O8eXPr+oxb2pzA2rp1qx0f6xvCbPDgwWbNmjWyYBV5O9SMwGIS4Ve/6qqrzMiRI2teXDEvfAgs+kFkzfvv//0AUCuNgO+FprRRdRQExD7cPPDNPg2BldSChVUp7rKDNO7Da665pqjA4jhcgWPHjrVuRixOCBp+Zrc3MWCuPwQWrkGEFEIMIRUXWLgTP/jgA+sW3L59u3XzcdyLL75o3Z/8HG/5BJZzNx48eNCKxvvuu8/s3LlTAksCq4O1WDGpCF5kMqLUUe75fNt808jlY2/Tpo01tU6bNs1OfM7HHMwbYffu3Wbp0qXWv33FFVfYv/GmiPdz5ZVXWh8615PL5+6+MbjXot9SCvnjk3xk+hJYjL3myRZJLqFmz/G90NQsyAQ3LvYJoHk6xTf7NARWvhisV155xX52cw+0uIsQqw5f4vl79+7d6xErFoOFVQkrEi48F0PFGrBr1y4b88XPrVq1siLKeWXok/WFNY31KC6wiAfjH68vWbLECizWpqhbsVQLlhNYrKG4KYcMGWLFlWKwCr8xGr0Fi+A9zKwIIVR727ZtLZHPPvssr287nwmYmCUmF2+yyy+/3Cp5fNyIJkzD48aNM926dbOmU5Q+ZljEHN8itm3bVufTj4qmuM+9kMAq5I9P8vkngZWEmp9zfC80fq6qNnoR+3DP2Tf7NASW20WIOw13GGtIdBchFq5cAgthhbWJ2Cv32U9MFi5CrE+FXIRYvrAo8eWdYHbn+mPtQGQhsE6cOGED0RFheGHeeust69JzOxvjAosUE/TH+uRei8dgca0YBugD4VaKBev55583DzzwgNmxY4cEVq1bsL766ivrv0apE8jnfNlM+Hy+7XwCi0m9bNkyGyDIRGWiMTH37dtntmzZYoMZEVR8ayBIkbHwfRcSWHGfeyGBVcgfn+QjUwIrCTU/5/heaPxcVW30IvbhnrNv9mkILOi4PFgfffSRjXmK5sEqFOTO5/6rr75al8CZuKfbb7/dfPHFF+aZZ56xXpRoI14La9BTTz1lv6ATuxX9As5ORAQQLj7WHf6dd955djchwe9TpkyxVim3bjhLE4KK9Wf8+PF2DYqKr1y7COmPphgsv++NRm/BQpUPGjTImm4x2/ItgwnHGyGfb7vQGwjzMa5BJuTevXutki8W7JdPYOXyufN44358t122kD8+ybSQwEpCzc85vhcaP1dVG72Ifbjn7Jt9WgIrC0LxdSaLMTVGtgRqQmAhqtiOioonOI9Ad97o+XzbhQTWyZMnrWvw+PHjNngRfzkCiv7KsWDl87kXsmAV8scnmTYSWEmo+TnH90Lj56pqoxexD/ecfbM/cvyM+X/+/IOhHmGx9uMpY2aObGbu7N+02KGZvC6BlQnmoIPUjMCCMpanjRs3mhkzZpgPP/wwp28bMVZIYNEPli+2rT7++OMG6xKJ3KIxWOvXr6/LhYI5N5cFK5/PvZDAyueP55rZJYlljvH4GXciVrqmTZvav+VqEljh3nu+F5pwd1J9I4t9uGcm9uHYa+TsCdSUwCI2avHixTZO6s4777TxVHHfNi6/YgKLeCusSWTAdbm02LIa30WI+KLlElj5fO6FBFY+fzxWOeLByGtCrADXgTUNIUjQ/dChQ1MVWErTUP4bVwtN+cx8nSH2vkiW34/Yl89MZ1QvgUYtsNJ4LATHU2aAHYUEuldz82HBUqLRZDNAC00ybj7OEnsfFJP1IfbJuOms6iQggVXGc2OHBWkaSM3A7oxqL/qpUjllPHzPh2qh8Qy0jO7EvgxYng+tBvbsOCc+lxp88fp/xPKSU+rIkSO2GDTeA5feIL5LkPQIpEn49NNPbUoFvB2sIZyHhwEPB1/YybRO6ArhHMOGDbMeB9YWYoZdBnVeY4fhhAkTbMkcYoHJpUiqBMJB8MhQneT999+3YxEGQ3qJZ5991qYV6tixo93o1aVLF7vRi52E0c1UbiMVqSIIMaFvvDv8nTxaXHOhXF6E39BcuArrZI8ePezv+/fvt0YJdvTT2KzF9bndj56nWEV1J4FVUY8j24uRwMqWd3S0alhowtFJd2SxT5dvod6rgb3LkUguK+rzEUpCkmdSLiBYRowYYXNbUdCZcBFEFOIhX54rBBaFoidPnmzFGP0h3EjxQ04tXieFEDGzbKC65ZZbzIABA+qlVkBQEeeL+EJoEQZCI0yFZJ8vvPCC/RkhhJAic3zfvn3rBBY5FBFBU6dOtQWeydNIuAxpHmgu7xbijetD0CHaiFXmPHJIEmuc7x6jAoufCU+BE2koKE/HtVBDkXsknAXhJYEV7n2okTMgIIGVAeQ8Q1TDQhOOTroji326fKtdYJEdHQGEwKC5nIkk7sSyhShh4xCiB/EwZswY+3shgcXGJ1cBBCsYiUuxDGEpotIIoolG/1iOsHAhmpwFi9dIDYTo++6776zYIl740ksvtedhbaNxzViayJFFXi3GofQOCU8RO+x6p3GMK5kTFVhY2RBokyZNsn2TtwvRx455WjGBhTDkurGEkbNLAgt7qFpNEpDACvfYtciLfTgC4UauhnkfLUcTJRUvAh0tG1OomDMWqqjAcolE7777butuxIXnrDlsiHLHYkmKlqhB6OAGvOSSS86qJxi9NjZzIZLI2egaWelxy7lE24g8hCRCDquSs2BxbbkSonIc95jPDYrVCimBMKXkj2vORUhaImon0uQiDPf+q7qRKV+AyfOee+6x/nAmGd9IqqFJYIV7StWw0ISjk+7IYp8u30K9VwN7xAriKZcFK1qxw4cFCwtTtHZh3ILlBJazHvE/n9sIFqxZ7BynRS1YCCtcdLgMEWl33XWXLSJNX9RLpDEOwu/BBx+08VhOYLF+xft2z7NYDBavwwR3JzV7adwbOSOxuMGTWDC5CMO9/xKPzMQgwI+AQVQ4ahsTKWZVl0ohcedFTkS9My6Tncnl6h2mNZ6vfiWwfJEsv59qWGjKv6vqOEPswz2namAfj8EifopyOcQ/+YrB4gnghisnBgurFC4+YsHyxWCxBv3xj3+05XcIMndB7liWEHPEYBFnRV+//vWvbSxZtDQPryG2+CJPVFEAACAASURBVB9hhtDkGjEaHDt2rKCLkIom3NMNN9xQL9UR6yNMEYS4WyWwwr3/Eo+MafUvf/mLVeSXXXaZfaAE8fF7165dE/fbmE/0kaahMfPRvaVLIFSKj2pY5NMlH673amCfdBdhsSB3XGeHDx9OtIsQgYexAHcibr5cuwgRS3zR//LLL+0XfY5xAuvyyy+31izq77K7cNu2bWdNArfrETFGDBd1GMm9SMFrLF/U3C0Ug0XpOMZ18WgMcOONN9o4NdyhrMMINgmscO+/RCOjijFBMsEGDhxY1wdFN1HifPMgcJAJRoAg/m52cLAFlQmDOXPmzJl2xwiN3RIkAmXXAybOYltpnRmX8+bMmWPuuOMO+02DbwbxuoL4snkt33bf+DlswWXrLt9IeJPxbQBzb3z7cBJwElhJqOkcnwRCJKmthkXeJ+NK6qsW2Ufjqog/Ct2ihZ/dteQq8hz6OhvD+I0iTQM+ZPJukCMk19ZPV8qGOClex7zKtlt8wggsgv1Q2M4/vW7dOuvTZueEK51TbCstubFWrFhhxRrizQks/NlY0TDduonNVtp8pmaEk/OH4+bcs2eP3eKLaZf74JsFu08QjtwzIjAqKsuZlBJY5dDSsWkRWPNki7S6ztlvLS7ymQIuMFgtspfAqpTZl/11NAqBhdXHmUJzCSx2VbBTAtMq8VgEKmLRQgghsBAxmEL5HRMqAoe8IfiSEV2YOAttpcWChRjCPEv/+MidwIqKJSewuJ58230RYlGrF1YrYsno020XdjtBEIa8jghM0iSwklDTOb4JSGD5Jlq5/dWiwKrcp6ErS5tAoxBYxSxYCBqy22KZwi9NI/GZE1hYjfCN40okiy1ZdREuWJqwDsXFW3wrLb5x/oaoQrg5lyHbUhFVWJwQYE5gkRiOf4xPi273RSBGRRl+b5czBasVu0M2bdpkxRbNWdmSTBQJrCTUdI5vAhJYvolWbn8SWJX7bHRl/gk0CoFVKAYLaw/BdS+//LJ11ZFJN5ozxBV2RgARpEdf7L5gqyvHYsFix0WhrbQIOP4hpMhr4gQWfm2sTPwd33vUgpVvu69zJSK+uKZoUCDZgrF88VqrVq1sf1yjLFj+3xjqMTsCEljZsQ49kgRW6Ceg8bMk0CgEFsDcLkK2grKLELef20WIe5DAcOKYKAHA3/nfWbA4nwRubG/FVfjb3/7Wxj058YIIKxSDRYZfsvSyC8OJKGKysJohshjH1ZZCfJUbg0VwPsHxu3btsv/oj/xbCxYssAWnXf0n3JPs4MAKR3A898198rdcTRasLN9qGisfAQms2pkbEli186x1p8Y0GoHl8mARnI74iObBYlsqOwrffvtta/nBQkWxTkQRbkPayJEj7S5DhMntt99ezzpUbBchVjKKPyNwnMCiTwLSKavg4sKiuzdK3UWI5cttk8WaRYA+bkjKEPAP8UTBUba+Yv3q1auXPQZBhjuxW7du1vUpgaW3e6USkMCq1Cfj/7oksPwzVY+VS6DRCKzKRVy5VyYLVuU+m1q5MqVpqJUn/b/3KYFVW8+71u9WAquGZ4AEVg0//Aq4dSUarYCHkPElSGBlDFzDBSUggRUUf9jBVSonHH8tNGIfjkC4kTXvw7HXyNkTkMDKnnnFjCiBFe5RaKER+3AEwo2seR+OvUbOnoAEVvbMK2ZECaxwj0ILjdiHIxBuZM37cOw1cvYEJLCyZ14xI0pghXsUWmjEPhyBcCNr3odjr5GzJyCBlT3zihlRAivco9BCI/bhCIQbWfM+HHuNnD2BRiewKJtD/imSf9LICzVx4kSb36oaGolJn3nmGZvBPd7IbUU5Htfix5Iza9iwYTbvFYlNizUfuwhD7QQrdm+V/roWmnBPSOzFPhwBjVxLBBqVwEKUUNaGTOmufAx1/EgU6rKpV9PDjZb0yXXdCKwXX3zRTJ8+3SZWPXjwoFm4cKEtDn311VcXvVUfAotBQuQyKnpzFX6AFvlwD0jsxT4cAY1cSwQalcCifiAlcRAczmJFUWXK3owZM8bMnz/fUIA52m677TZDXUDOueiii2wNwjVr1tgs74izrVu31jseK1K8IPPmzZvtuDNnzrTHRos1/+c//6n3O1nYyRj/3Xff2X4Qfoybq5UrsMhYj8Ci7E/U0pVvQvsSWPSfdTbuan+TapEP9wTFXuzDEdDItUSgUQmstWvXmgMHDljRkq9FiycjcPh97ty5ZsiQIVaUUGqnSZMmdeVyXOFmJ5z4PSqwOHbOnDm27t8TTzxRUGCdOnXKPPfcc+aee+6xfVDSpnXr1ubOO+/0IrD27dtni01Tj7Fjx45F57EEVlFEqR2gRT41tEU7FvuiiFI7QOxTQ6uOK5BAoxJYxSw+8I8LLP5GPcLDhw+bsWPHWhcj/3ft2rWurqCzBrlaglGB9d5779lzjx07Zh555JGCAqtly5ZWiFG7kLqFWM6waOUThMXuJ1e8Fq5R/iH8ijUJrGKE0ntdC016bIv1LPbFCKX3utinx1Y9Vx6BRiWwkliweCTELuEOvOWWWwyCCTcgAePR4sy5LFijR4+2rkEEGYWVnVCaPXt2PVckLsBZs2YZBNZbb71lBd3JkyftbOjbt2+DBFY0Buv48eP2mgcOHGgGDBhQdLZJYBVFlNoBWmhSQ1u0Y7Eviii1A8Q+NbTquAIJNCqBlS8G65VXXjH33nuvadOmTU4L1unTp60wYQdiz5496wLkCwks4rmaN29uevfubV2LLu7KCTHEFoHn0Riso0ePmpdfftk8+OCDpkOHDqaYharY6/Egd8Yudk50DkpghXtHaqER+3AEwo2seR+OvUbOnkCjElhuF2Hnzp3NqFGjDEHf8V2EuVyEYOeNjxAj2B0XYNRilctFiJUKAUUw/E8//VSSwPryyy+txWvq1KmmadOmZvHixfb/clyELn0DFra4wMKChYuzX79+ZvDgweb777+3/Z933nk5Z5YEVvZvODeiFhqxD0cg3Mia9+HYa+TsCTQqgQU+lwfro48+snFI8TxY+QTW559/bv7+97/bAHEnSApZsJ566imbDgGLV9RKVciChYvw1VdfNW+//bZp1aqV6dGjhzly5IgVac2aNTvr6eeyRq1YscIKuvvuu88KrGjOLK6b5KG33367vXd2FHbr1s3mxcrVfAkspWko/42rhaZ8Zr7OEHtfJMvvR+zLZ6YzqpdAoxNYSR4Fli6EDxapW2+9NUkXVXmOD4GlRKPJHr0WmmTcfJwl9j4oJutD7JNx01nVSaDmBRbWp9///vfmkksusa46dvjVSlOpnHBPWguN2IcjEG5kzftw7DVy9gRqXmBlj7xyRpTACvcstNCIfTgC4UbWvA/HXiNnT0ACK3vmFTOiBFa4R6GFRuzDEQg3suZ9OPYaOXsCEljZM6+YESWwwj0KLTRiH45AuJE178Ox18jZE5DAyp55xYwogRXuUWihEftwBMKNrHkfjr1Gzp6Ad4H1888/m507d9pUAvFGKoJrrrkmb16m7G+/tkeUwAr3/LXQiH04AuFG1rwPx14jZ0/Au8BiVx7Fj8lUTvvss89sXT/E1a9+9SubJT3LnXrksuJaGJdGNvV58+aZ4cOHm/79+9uagLXafKRpqFV2um8RqFQClZw6RQKrUmeNrisNAqkIrHxlY9K4gWJ9RgUWmc3JdH7VVVeZkSNH1rS4gpsEVrHZo9dFoDoJVGryXwms6pxPuupkBFIRWGQQd+Vfnn76aXPDDTfYBJ7U7su6OYGFxYrCyGRyf+SRR8y5555rL4UM7kuWLLEZ1Tt16mQzpGPxIks6mdTJ7O7K0sR/j2ZRv/LKK21G9sOHD9uSO5yza9cuQ6FnxqNvBB7XsH37dmvRo5wPJW2wokWzxn/wwQdm27ZtliEWwWeffdbWUqS5ayBrO33ReM3dTzl8JbDKoaVjRaC6CKx5skXFXbAEVsU9El1QigS8CyxXOBlhgKA6deqUzZBOXNagQYOsay5fbbw07hPhQqZ23JN79uyxtQbbtm1rhzp27JgVLyNGjLD1+9555x2zZcsWK5S++uqrggKLwtJvvfWWeeyxx6yocsKHnxGY99xzjy2js2bNGsOxM2bMMGvXrjXffPONmTRpkhVw1EmkLuHFF19ctsDasWOH2bRpk3n00UcTu1wlsNKYcepTBCqDgARWZTwHXUXtEvAusECJlWjjxo2W6q9//Wtrzfn666+tgMGS1bp168yII7AQS8R9nTlzxgoiFwOGmHrvvffMlClTrOg7efKkjc8aM2aM/b2QBQsr0/r16+usVlGBhWUJIYewRFDNnTvXWsbatWtXV3wZRgix0aNH2+LS5ViwEIRLly61fXbp0iUxSwmsxOh0oghUPAEJrIp/RLrARk4gFYFVScycixDrGfFX3bt3twHvuOXixZQRPYihIUOGWHEUdQFyT84NiGBEnCGycP/t27evngUrKrCixaWx6PEax2NVox8sW+UILHdNAwYMsAKrIUH6EliVNFN1LSLgl4AEll+e6k0EyiXgXWDhGpw9e7a13MQb8UizZs2y4iWrFg1yJ96K3xEmBLojkviHm40YpnIsWKtWrbICCbEWjdfCRZjLgkWcFC5F4rsIsD9x4kRdbFU5AgtRiIVt0aJFth9cm0mbBFZScjpPBCqfgARW5T8jXWHjJuBdYGGZQbSsXr3aXH311eaOO+6wQiRUi6dp2LBhg3VfYjnCZZgkBuu7774zCxYsMBMmTLDWp7jAisdgffrpp1bELV682Fx77bXmxhtvtHFZK1assBawcgUWgfd79+6ti+Hq2LGjDaDHmoVrk5+JOfvxxx/rXJK5+EtghZqVGlcE0icggZU+Y40gAoUIeBdYbjASjmKxeffdd81tt91mdxI2adIk86cRF1gE4SN0sFhhVdq/f39ZuwgnTpxorWAInHjr27evdS8isLDS4QqM7iJkLF7DukcAPEH2xGD16dPH9rl169acfJwrkRddrBfuRgLo2amIeFu+fLkNlu/Vq5eNz+Jvr732munWrZsZOnRozn4lsDKfjhpQBDIhoDQNmWDWICJQkEBqAsuNioh4/fXXrZBhZx1WrYbEDYV+ntGYKixPrrnUCgisqIsw9PUWGl8Cq5Kfjq5NBJIRUKLRZNx0lgj4JuBdYFVaDJZvYI1JYKlUju/ZUXp/ygdUOivfR4q9b6Kl9yf2pbPSkdVPwLvAqn4ktXMHEljhnrUWGrEPRyDcyJr34dhr5OwJSGBlz7xiRpTACvcotNCIfTgC4UbWvA/HXiNnT8C7wGrsLsLsH1F6I0pgpce2WM9aaIoRSu91sU+PbbGexb4YIb3emAh4F1hROIgtV/g5y9xXjekBpXkvElhp0i3ctxYasQ9HINzImvfh2Gvk7Ak0aoH17bff2vQFn3zyiSVLCgPSLJAjqlIbObXiGeTdtZJ64brrrqu79PixpHMYNmyYTctQSvHnYrsIK3k3UqU+v1KvSwtNqaT8Hyf2/pmW2qPYl0pKxzUGAo1WYLHbj9I4nTp1stnWaRRXJj/Xww8/XJIACf2A46V84teDwIqmhDh48KDNszVu3DibDqNYKyawOL9S8+kUu7dKf10LTbgnJPZiH46ARq4lAt4FVqXEYJEp/Y033rBFl53F6tChQ2blypXWCrRs2bJ6z5mEoHfffbf561//as/hd/ogmScJScn4Hi3/48r+0EnUDbp582Y77syZM23/0dfiLtPt27fb6yAzPDm1EH7061q5Aoss+gis/v3717N05ZvQpQgszq3EjNDV/ibVIh/uCYq92IcjoJFriYB3gVUp8NauXWsOHDhgRUu+Fi1xg3stWuwZEUa9QbLPUyg6n1CKiiiOnTNnji1R88QTTxQUWKdOnTLPPfecTb6KuCL7euvWrc2dd96ZWGCROX7JkiWGUjqUzynWJLCKEUrvdS3y6bEt1rPYFyOU3utinx5b9Vx5BFIRWFhSduzYYd5//31z/PhxW2/vs88+M126dKlnoUkTRzHrD2PHBRZ/W7dunaFg89ixY62Lkf/btm1bksB677337Llkr+eeC1mwWrZsaYXYBRdcYDPbU78Ri1ZUEBa7h1zxWrhD+VdKWSIJrDRnYOG+tdCIfTgC4UbWvA/HXiNnT8C7wKKAMoHlWFP69etnhcOUKVPM7t27DeVksK5QkDjtlsSCxTURx0Ss1i233GIQTASWI4SKWbCoKYhrEEFGDUAnlGbPnp3TtYjAolYjgu7kyZMWB7UMyxVY0RgsxCzXOXDgQDNgwICiiCWwiiJK7QAtNKmhLdqx2BdFlNoBYp8aWnVcgQS8Cyx27i1YsMDcf//9Vkg5YRK35qTNIl8M1iuvvGJjqtq0aZPTgkUxaK6Z+6AgM9ageOxU9HfuY/78+Ybiy71797axT/nuOXre0aNHzcsvv2wefPBB06FDB1vEmRixhggsrqWY1SvKXQIr7VmYv38tNGIfjkC4kTXvw7HXyNkT8C6wTpw4YWOLiCVCxDix8dVXX5nVq1dba1YWaRLcLsLOnTubUaNGGdyW8V2EuVyEPAI+BBBiBLsTH1VMYGGlIs/XtGnTzE8//VSSwPryyy+txWvq1KmmadOmZvHixfb/YgKL+6IRMxbfRYgFC7cmlsPBgweb77//3vaZz2IogZX9G86NqIVG7MMRCDey5n049ho5ewLeBRa3gFuQ3Xpdu3Y1+/fvNz169DAffvihwY120003ZXaXLg/WRx99ZGOS4nmw8gmszz//3Pz973+vc2cWE1hPPfWUTY2AxStu3crnWsRF+Oqrr5q3337btGrVyjI6cuSIFWnNmjWzjHJZo1asWGFF3H333WcFVjRnFkKK5KG33367vV92FHbr1s3mxcrVShFYStOQznTVQpMO11J6FftSKKVzjNinw1W9ViaBVAQWt4rFihgmrCoEchMXdOmll9qA7kpuWLoQPlikbr311kq+1AZfWzGBpUSjDUactwMtNOmxLdaz2BcjlN7rYp8eW/VceQRSE1jxW0W4kO+J/7GutGjRoqSdblkiw/r0+9//3lxyySXWVYcwbMxNpXLCPV0tNGIfjkC4kTXvw7HXyNkT8C6wyJS+c+dO68aKNuKBcHkhrkim+dhjj1nXmFo4AhJY4dhroRH7cATCjax5H469Rs6egHeBhRWIZJvsjHOxRNwWgotdcr/97W+t+00tPAEJrHDPQAuN2IcjEG5kzftw7DVy9gRSEVjRwG53S/FA8exvVSPGCUhghZsTWmjEPhyBcCNr3odjr5GzJ5CKwCJNA0HtxDBhySITejxZZ/a3qhElsCpnDmihCfcsxF7swxHQyLVEwLvAcrFW7CIkKzqZ3Qluv/jii22Au1yElTO9ZMEK9yy0yIt9OALhRta8D8deI2dPwLvAynULBL6TV4p/WLWyDHLHXYkVjYzsNDKoz5s3zwwfPtz079+/4tNGpDkliqVpKGVspXIohdLZx2ihScbNx1li74Nisj7EPhk3nVWdBDIRWKBBZH3yySf2f4Lfr7nmmkxqEkYFFtY1Mp1fddVVZuTIkTUtrngmPgQW/SgZaflvfi005TPzdYbY+yJZfj9iXz4znVG9BLwLLLKnk44BCxGlcmi4CT/99FPz5ptv2tp7We4idAKL66EwMqVmHnnkEXPuuefaayNr+5IlS2wW9U6dOtkM6Vi84lnec/0ezaJ+5ZVX2izshw8ftmV2KGWza9cua61jPPpG4HEN27dvtyKTEj6UtCH5Ktd5/fXX21qGFMXetm2bzcXF5oBnn33W1k+kwdYVzKYvGq+5+ylnKvoSWIy55skW5Qxd88dqoQk3BcRe7MMR0Mi1RMC7wMJCtWrVKlsuZ8iQIebGG2+0NfcolXPHHXeYG264IdMEowgXYr+of7hnzx5bX5Cge9qxY8eseBkxYoSt3/fOO+/Y60YoEUPmxIyr+xf9nWLSb731ls3nhahyr/EzJWruueceWzpnzZo1hmNnzJhh1q5da7755hszadIkK+CojUgtQuLTyhVYO3bsMJs2bTKPPvpo4oSoEljh3upa5MU+HIFwI2veh2OvkbMn4F1guVtAvGDJQVwQTI24Qqhk3RAuiCViv7CkIYhchnbEFOV8KEBNHb+TJ0/a+KwxY8bY3wsJLKxM69evr7NaRQUWliWEHJY6BNXcuXOtZaxdu3Z1xZexpCHEqM9IQelyBBaCcOnSpbbPLl26JEYqgZUYXYNP1ELTYISJOxD7xOgafKLYNxihOqgiAt4FVjSTOy6xDRs2WDcYoibL2Cv3DJyLcNCgQTb+qnv37jbgHbdcvJgyogcxhOUNcRR1AdKfcwMiFBFniCzcf/v27atnwYoKLPp8/vnn7ZjNmze3LkKOx6pGP1i2yhFY7poGDBhgBVZDajtKYIV7p2qhEftwBMKNrHkfjr1Gzp6Ad4FFcWeEDLFYrv6gqzvYunXrzEvkRIPcibfid4QJge6IJP7hZiOGqRwLFm5QBBLCKRqfhYswlwWLOClcisR3EWB/4sSJutiqcgQWohAL26JFi2w/uDaTNgmspOQafp4WmoYzTNqD2Ccl1/DzxL7hDNVD9RDwLrCit47weOGFF8wDDzxgrTQhWjxNAxa1jRs3WssRLsMkMVjk9VqwYIGZMGGCva+4wIrHYBHgj4hbvHixufbaa21cGq7TFStWWAtYuQKLIPe9e/fWxXB17NjRBtBjzcK1yc/EnJHctWnTpnl3a0pghZiR/zumFhqxD0cg3Mia9+HYa+TsCaQisFz8FSKAQG92zfXt2zdIHFZcYJ0+fdoKHSxWWJX2799f1i7CiRMnWisY9xZv3CPuRQQWLkZcgdFdhIzFa8RlwQVOxGD16dPH9rl169acM8C5EnnRxXrhbiSAnp2KiLfly5fbYPlevXrZ+Cz+9tprr5lu3bqZoUOH5uzXl8BSmoby37haaMpn5usMsfdFsvx+xL58Zjqjegl4F1ikFfjDH/5grr766jpBhZDAWkOw+eOPP25atWpVtcSiMVVRq5xLrYDAiroIK/lGfQgsJRpN9oS10CTj5uMssfdBMVkfYp+Mm86qTgLeBRZB7sQyxXNd4Y7D2kI+KLeLrxqRNSaBpVI54WagFhqxD0cg3Mia9+HYa+TsCXgXWNwCYoqA8nfffde6yS677DJzyy232JQCDdn1lj2exj2iBFa456uFRuzDEQg3suZ9OPYaOXsCqQgsag6yY+7WW2+1MUi4Bsk3RaqEYcOGZX+XGjEnAQmscBNDC43YhyMQbmTN+3DsNXL2BLwLLNIPkKZh/Pjx1nLl2oEDB2wgNok+W7Zsmf2dasSzCEhghZsUWmjEPhyBcCNr3odjr5GzJ+BdYJH/ih1x1BzEeuUatf7YvcfuNvJhqYUnIIEV7hlooRH7cATCjax5H469Rs6egHeBRRqEZcuW2RxMd999txVTJB99+eWXbSZz0hwkKUxcDpp4aoajR4/aEjgUfO7fv7/iwP4PTB+7CMt5Ljq2NghU+s5SLfLh5qHYh2OvkbMn4F1gcQuIq1dffdUWIz516pRNdunqESKy0m5RgUXSTVyWZG4n87mC7P8vfQmstGdi7fZfybnRtMiHm5diH469Rs6eQCoCK/vbqD+iE1hYrMhJRWoFMqZjOYtmXUfskbiTTOvTpk2z/xOcjwjjOFJK4NLE1Ynrk/I0e/bsMZT+wRJHglB2TJId/o033jA//fST/RsJTElFES3gzBVGf2eX5ZIlSwyuU8ahfA9ldMgjNnv2bJuMlEZGdjYGkF+rSZMmecdKwlwCKwk1nVMqgTVPtij10EyP0yKfKe56g4l9OPYaOXsCqQgsMpL/4x//sC45sokfOnTI5sWaNGmSueaaa1K/S4QMdRARJwii6dOnm7Zt29pxowKLBKiUyuE1J7BWrlxpJk+ebMUOrk5EE6V+KPnTvn17M2rUKJuCgsSpBOwjvAjeR8ARvE+x6JtuuskMHDgwr8BCUOUr0cN4XP/DDz9smXH9XNPUqVPN119/nXesJFAlsJJQ0zmlEpDAKpVU7RwngVU7z1p3aox3gYW1aP78+aZz587WRXjHHXfYgsSbN282//znP61QSDvRKAKF1BCMg4UJIeTGdAIL0YRwwaqFSKK+Hxas9evXW7FFeRqE1EsvvWQtUogojqEcDX3iesQChpDDDer6X716tbU0UQQ6nwWLODXSVkyZMsXWCYwWmab/qAWLvsaNG2duvvlmQxLXfGMlmcwSWEmo6ZxSCUhglUqqdo6TwKqdZ607TUFg4eJCWNx1111WwDhLjPu7+z1N+M5FSN4t4q+6d+9uBY9z/eEWxMr09ttvW/cboiqXwHLXzDF/+ctfrCUsnqGeeDOsdIhJBBCN+oJOYMXrC+JyxKLHP1jQEKVYvnADusLPjhOJWhF5zkKWb6wkPCWwklDTOaUSkMAqlVTtHCeBVTvPWnfayAUWIgcrFIKLGCcC3bFgrVq1ylqCEEK4EV0B5XwWLM5F5JB6Im7B2rJli7VGIYiosRgNsC9kweI8xBYWtLgFK+oijJbmcQlbc42VZDJLYCWhpnNKJSCBVSqp2jlOAqt2nrXuNCWBRbFnYolwoxEQjpsLVxq7CSn2HLcC+X4Q8TQNBKFv3LjRzJgxw7oDn3nmGdOzZ09z//33my+++KKewIrHYHFtEyZMqBeDRdLUpUuXWlGFKKPGIj+TZHXBggWmd+/eBV2E5cZgEQuGGGOcfGPBGgsdLkd+RjhiXYM5f8vVJLB8zzz1FyUggaX5ECcggaU5UUsEvMdgIaS+++47K6jiDaHlBFeakOMCi5gnkpxiLcI1yM8Esnfs2LFe0DtiCYFFbNXhw4dL2kWImEFsbd++3QbB8w9BQ4yXj12ExIIRWD948GDrSsw1Fha2559/3lrXevXqZY9BkOFO7Natmxk6dKgEVpoTTn2fRUBpGjQpchGQwNK8qCUC3gVWFB4ivqghzAAAIABJREFUC/cXAeBpJxf18dA++OCDekHuPvqs5D5kwarkp1O916ZEo9X77NK+cgmstAmr/0oikIrAQlSRf2rHjh3WkoXlCrcZu/FwXVVqqzWBpVI54WaiFhqxD0cg3Mia9+HYa+TsCXgXWLjjcFfh2mInIf/jRnv99det65DdetVgzcr+UWQ/ogRW9szdiFpoxD4cgXAja96HY6+RsyfgXWCR2mDhwoU26Dta7JnM5MQkkW4g7SD37DFW54gSWOGemxYasQ9HINzImvfh2Gvk7Al4F1i4B0k0OmbMGHPllVfW3RG730jCSXLNSnYTZv8Iwo0ogRWOvRYasQ9HINzImvfh2Gvk7Al4F1jcAjme2I1HXb4uXbrYVAgk3MRlSFZ3tcogIIEV7jlooRH7cATCjax5H469Rs6eQCoCi9sgU/m7775r46/YRUh6BOr7qVUOAQmscM9CC43YhyMQbmTN+3DsNXL2BFITWNwK4oqEo82aNUu9/mAxdAg+djZSesbl6Orbt29duZpi5zfG14ulaaj07fbV/Ey00IR7emIv9uEIaORaIpCKwNq/f79ZtGiROXLkiN1FSIJMkmBSaoYs5lk3hB7Z23v06GFGjhxpdzFSHidaDzDra6qE8YoJLK6xkhNGVgLDpNegRT4puYafJ/YNZ5i0B7FPSk7nVSMB7wIrl5ghdcOaNWvMJ598YsvV4DLMsiH4lixZYqZNm1a3szEqsPiZRu3Co0ePmnnz5pnhw4ebDz/80Fx22WX27xRypnB0//79zSWXXFJXXofzSEvBMRRqLtYvAq9r1652R6Ur6Lx582bzxhtvmJkzZ9rriL4WLZLdunVrQ9kfjsUySIwbucWS8ixFYHE9lVryJMs55HssLTS+iZben9iXzsr3kWLvm6j6q2QC3gVWVBBE0zHk+3sWcEoVWIgqhBgCCiGEwFq/fr0VZtQZREghisjn5QpElyKw4v1SD9GJKJKwzpkzx9YNfOKJJwoKLMTf8uXLbaqLli1bmrlz59rYtoEDBybCKIGVCJuXk7TQeMGYqBOxT4TNy0li7wWjOqkSAt4FFtaql19+2RZTJnu7azt37rSZ3dlJmHWiUaxPpI7o3LlzThehs2DhzkRUPfbYY9YqhBCiePP48ePtTsiPPvrICqxogehSBFa836jYfO+992zdw2PHjlnhVMiCRXqLU6dO1VmsSHuBQMN6lqRJYCWh5uccLTR+OCbpReyTUPNzjtj74aheqoOAd4F1/Phxa1k5cOCAOXPmTE4KJCCdNWtWpglHEUtYoPbs2VN3TS7IHYHlxApFknG9ubZs2TLTtm1bgxWMFBPXXXddvQLRxQRWrn6dwBo9erR1940dO9YWZka80WbPnm1IzOqa44VQ47hNmzZZlyWNPiSwquPNFr1KLTThnpnYi304Ahq5lgh4F1js0MOF5nbq5YKJ1aVFixbW+pJVw0KEFWvcuHE2AWquWCkC8YkVmzp1qhVVtN27d9ucXljdEF+InX//+99luQjj/SKwuJbmzZtbKx+izbkMGTNfDBbJWrF4IcRatWpljyP1hQRWVrPI3zha5P2xLLcnsS+XmL/jxd4fS/VU+QQyFVghhBWPAEsasUs03H3nnHNOToFF3BXHEeuEm/C8886zqSaIkXK7IDm3XIEV75ds91ipiFEjvouA9VIEFsWoEVkILGLCcF8i0BBYXCfX5q4ZdyJxXU2bNrV/y9XkIgz3BtVCI/bhCIQbWfM+HHuNnD0B7wIL68wf/vAHGysUt1CxCw7hgvUly7Z3714bFzZ58mTTpk0bO3S+3X4IFXYLXnXVVTZei0bKCdyDLqYMgUXaB9JP5GpR1yOvOwHk+iXB59NPP22tacSqRWOyClmwyCe2dOlSs337dtO+fXv7D/F03333WfcnIrBXr172GKxtuBO7detmhg4dmlhgKU1DOjNVC006XEvpVexLoZTOMWKfDlf1WpkEUhFYURdXZd526Vd18OBBK87I4YVAbEytmAVLiUbTe9paaNJjW6xnsS9GKL3XxT49tuq58ghIYBV4Jli51q1bZyZOnGiwSjW2plI54Z6oFhqxD0cg3Mia9+HYa+TsCaQisIgNuueee85yBYaKwcoea3WMKIEV7jlpoRH7cATCjax5H469Rs6egHeBRZoGYo1IixBvoWKwssdaHSNKYIV7TlpoxD4cgXAja96HY6+RsyfgXWBlfwsaMSkBCayk5Bp+nhaahjNM2oPYJyXX8PPEvuEM1UP1EEhNYJELi+zt7OC7/PLLbfJOcl+pVQ4BCaxwz0ILjdiHIxBuZM37cOw1cvYEUhFYlJt58cUXTadOnWwcFnmlKAdDsPi1116b+l3GE3BGCzhTrJl8UWrGaBdhuFmghUbswxEIN7LmfTj2Gjl7At4FlssjNWLECHPNNdfU3RHWrDfffLOuzl+atxoVWPG8VhJX/5d8MYHFkcqDlc5M1UKTDtdSehX7Uiilc4zYp8NVvVYmAe8CK5o0k0zlrlFbD+FDQePo39PA4gTW8OHDrSWNhKCMS7mbaBZ2StWQiuHTTz+1GdX5/6233rIWLo7DAufK4xC0T8JRahni6sQah9uTLPEbNmywNQXJyM7f7r33XluQmeu4/vrrbSkcWvT3zz//3CxZssQcOXLEjkOyUMrewC9ai5CM7MOGDTNDhgyxiVvzjZWEYykCi37XPCnXbhK+hc7RQuObaOn9iX3prHwfKfa+iaq/SibgXWBRhHjhwoVWNJAJHVFAXUJq/FEwGaGTr3SLL1AIGcZEnCCIpk+fXldbMCqwqE/47LPP2tecwKLuIBnfETsUekY0PfDAA+aFF16wmdNHjRplEEcrVqyw1jiEF+V1uK+WLVvaQtc33XSTGThwYF6BBRvGxcpHhvh33nnHbNmy5ayyOQhRrp9roj7i119/nXesJOwksJJQ83OOFho/HJP0IvZJqPk5R+z9cFQv1UHAu8DitrFWkQvryy+/tNYeau9deumlddagtNEgsL766itrRcLChBDiZ5oTWIgmV8QZkfTQQw9ZC9b69eut0Dn//POtkHrppZesRQoRxTGUo6FPXI9YwBBylAVy/a9evdqKSsrj5LNgnT592hZtnjJlihWb8Jk3b54ZM2aM7T9qwaIvSurcfPPNBvGab6wkTCWwklDzc44WGj8ck/Qi9kmo+TlH7P1wVC/VQSAVgcWtI0IQDggCCg5jTcoq/sm5CAcNGmRzcnXv3t0KnmihZqxMb7/9tnW/IapyCSzn7uSYv/zlL9YSFndvUlCZmn+bNm2yAog2evToOoG1devWejMBl+OhQ4fsP4o203BhYvnCDXjFFVfUFX5mrH379lmR5yxk+cZKMt0ksJJQ83OOFho/HJP0IvZJqPk5R+z9cFQv1UEgFYGFBQuXGkWGKT6MaxDLzoQJE8xFF12UOplokDtWKH4nxokCzliwVq1aZYUfQgjhRxxWIQsW5yJyqEcYt2Dh2sMahVhix2R07EIWLM5DbBEXFrdgRWs5Ir4o5IxAxCqXb6wkUCWwklDzc44WGj8ck/Qi9kmo+TlH7P1wVC/VQcC7wHIxWJdddpmNMcIFhksMK9Fnn32WWQwWMVSIEhqB4Rs3bjQzZsywMVPPPPOM6dmzp7n//vvNF198UU9gxWOwOB9hGI3BOnDggFm6dKkVVbgVd+3aZX8+ceKEdY327t27oIuw3BgsYsEQY4yTbyxclljo4M3PCEesa1gP88W8SWCFe5NqoRH7cATCjax5H469Rs6egHeBlW8XYb6/p3HL8TxYCLzFixdbaxGuQX4mkL1jx471dhUilhBYxFaRt6uUXYSIGcTW9u3bbRA8/xA0xHj52EVILBiB9YMHD7auxFxjYWHDyoV1DYshxyDIcCd269bNWhJztVIEltI0pDFDjdFCkw7XUnoV+1IopXOM2KfDVb1WJgHvAqsS8mAlRf3BBx/UC3JP2k+1nFdMYCGu/md8c9O9fZNquaWquU4tNOEeldiLfTgCGrmWCHgXWMBzmdzbtGljdw8ePHjQkBKB3XhZZHJP+gBrTWCpVE7SmdLw87TIN5xh0h7EPim5hp8n9g1nqB6qh0AqAovbJ/6HHE64tXBz4arC9aZWOQQksMI9Cy00Yh+OQLiRNe/DsdfI2RNITWBlfysasVwCEljlEvN3vBYafyzL7UnsyyXm73ix98dSPVU+AQmsyn9GqV2hBFZqaIt2rIWmKKLUDhD71NAW7VjsiyLSAY2IgARWI3qY5d6KBFa5xPwdr4XGH8tyexL7con5O17s/bFUT5VPQAKr8p9RalcogZUa2qIda6Epiii1A8Q+NbRFOxb7ooh0QCMi4F1gke8qWksvyoos7rNmzTqr3Ewj4ln0Vgj6Jxs7SVdJTkpurlCtWJqGUq5LqRxKoXT2MVpoknHzcZbY+6CYrA+xT8ZNZ1UnAe8CqzoxpH/VlA8i8SjpKsgiP3LkSEMai5DNh8Di+pWMtPynqIWmfGa+zhB7XyTL70fsy2emM6qXQKoCi7I0ZBPfu3evrQNI7b/WrVtnQiueOT7+O5nXKUFDHcBbbrnF3HHHHfWsSdQnpH5itF155ZX2Hij8TOoJytZglaMQM1nfabn6/eWXX2x29f79+1tx5Ypek5SVsj0Uk77uuutsqR2KPt911102f9iLL75o+3NjIM4oxRNtDbEK+hJYXM+aJ1tk8lwbyyBaaMI9SbEX+3AENHItEUhNYFGTcP78+bYmHqLi448/tmKGEjX5auP5BF9IYCH8KJdDLcJ27drZ6+zbt6+5+eabz7oEko9u27bNuvNoFIteuHChueeee+x9rVmzxt4bdQ6PHDmSs1/E0tq1a+3979u3z5a04fyrr77a1kGkLA+FpMkbhqhzZW6oI3jnnXfaxK3UU5w+fbpp0aJFvfI+CL2kTQIrKbmGn6dFvuEMk/Yg9knJNfw8sW84Q/VQPQRSE1jFLEhpIyo0/ubNm83Ro0fNxIkT7WVs2bLFWoqciIpeWy6BhWUJsXPhhRcaXH9YnagHSC3DXP326dPHrFixwopLrGCMv27dOivKsFotX77ciir+1qRJE1t38E9/+pOZNGmStWQRt4Wow3p2xRVXSGClPXky6F8LTQaQ8wwh9mIfjoBGriUCjVpgxYPtnTtt1apVZuvWrfWeM8Jn2rRp1vVXjsBC/FBo+Te/+Y2tY5irX7LYf/XVV9aViHswKpgoOI3bDwsaH/xjxoyxw+M65LhoQ4ThSsSKhuXroYceOut6y5m8smCVQ8vvsVrk/fIspzexL4eW32PF3i9P9VbZBLwLrOPHj1vrC5ad7777zrq0sMoQh4TL6/HHH89kF2EhC9a7775rfvrpJ+t+K9bKsWDt2LEjZ7/sGsSN6AQWrkLckrfffru1SPE64gwBiGhCWPE6P+NOjDcJrGJPrfJf10IT7hmJvdiHI6CRa4mAd4GFkEJY8X+8IbSc4EobciGBhRtvyZIlNgYLgUOMFbUTb7rpprMuq5QYLFyDWL++/PLLnP0yBi6+CRMmmK5du5p33nnHuiU554ILLjBff/21eeqpp+z4WMJOnz5tdxy2bNnSBrwjuIjhGj58uGnVqlVOCxYB81jHiG/jZ2LfuCdEbb6YN1mw0p6F+fvXIi/24QiEG1nzPhx7jZw9Ae8Ci8X9H//4hxk0aJAVD6FaIYHFTsb333/f4CpEDCKAiL/CghRv+QQW8VcErEd3EZ45cyZvv253IeOx45CYrQ4dOtjhnJsR9+Bll11m/0YgPrFZH330kWnWrJkZNWqUjc1CRMUtWIhZ3JRYu3r16mV3LLpAedyTQ4cOzfkYfAkspWkof5ZroSmfma8zxN4XyfL7EfvymemM6iXgXWDFhU31osl95YibaJC7j/vbuXOnefvtt63Iy2KHpbtmHwJLiUaTzQAtNMm4+ThL7H1QTNaH2CfjprOqk0AqAuu5554zAwcOPMuChSXmmmuuyVRE+H4svgUWrkDyhGFxwpKWZVOpnCxp1x9LC43YhyMQbmTN+3DsNXL2BFIRWHPmzLHuLwRVtBEXRIxRSNdh9ogrd0QJrHDPRguN2IcjEG5kzftw7DVy9gRSEVhYZXB3EaekVrkEJLDCPRstNGIfjkC4kTXvw7HXyNkT8C6wSNNAcPb48ePtjje1yiUggRXu2WihEftwBMKNrHkfjr1Gzp6Ad4HFLZAe4O9//7vp0aOHzVx+6NAhW+6FXXDNmzfP/i41Yk4CEljhJoYWGrEPRyDcyJr34dhr5OwJeBdY5HByRZSpt0caAxJrvvLKKzbhKOVpzj333MzvFJHH7j9SK7gcXWRPz1UeJ/OLCzRgsV2E2iGY3oPRQpMe22I9i30xQum9LvbpsVXPlUfAu8AifxMxWBQvjuaVIrP7okWLrKAhD1WWjdxclJ7BojZy5Egr8Cg1g+iSwBpV8FEox1U6M1ULTTpcS+lV7EuhlM4xYp8OV/VamQS8CyyKF1MqhxgslzSTWz9w4ICNzXrsscdshvIs2/79+22GdTKnO9EXFVj8TGOHI1ne582bZ7Om49bkHvj7zz//bO+rf//+5pJLLqmrBch5rhYhaRaK9YvAI5t7dCMAxZ/feOMNM3PmTHsd0deiecUQphs2bLDHUuqHItL33ntv4l2ZxSxY7hmtebJFlo+rJsbSQhPuMYu92IcjoJFriYB3gQU84q/eeustK0Y6d+5s3XJkTiej+LBhwzLnW6rAQlQhxBBQCCEEFjUCEWYIR4QUFi+ysbtiy6UIrHi/zspHX7hNSWtB3NoTTzxRUGAh/hCp1DREpM6dO9eW1yHnWJImgZWEmp9ztMj74ZikF7FPQs3POWLvh6N6qQ4CqQgsSsYcPHjQFjHGPUfeK0TApZdeaku9ZN2wPlE8GbGXy0XoLFjnn3++FVVY2bhmhNCCBQusNe6LL76wZWsQRfxcjsCK9xu1SsHo8OHD5tixY1Y4FbJgkUfs1KlTdRar1atXW4GGhS1Jk8BKQs3POVpo/HBM0ovYJ6Hm5xyx98NRvVQHgVQEViXeOmIJC9SePXvqLs8FuSOWnFghozquN9cI2G/btq3BCtavXz9z3XXX1asFWMyClatfJ7BGjx5t3X1jx441r732Wl082OzZsw0xa67h1pw1a5ZBqHHcpk2brMuSRh8SWJU44wpfkxaacM9M7MU+HAGNXEsEvAss8mARq4SgiTdiiLAOhciPhYUIK9a4ceNs6ohcsVIUS16zZo2ZOnWqFVW03bt3m5UrV9rAeMQXYidabLmYwOL1eL8ILK6FlBW9e/e2os3FXXF8vhisXbt2WasgVjQYchwZ8yWwqu8tq0U+3DMTe7EPR0Aj1xIB7wILy8qqVavqYq4GDBhQ5xbEndWiRQvr1sqy4bIkdomGuw83ZS6BhfuQ44h1QghSeBkXJzFSiCR2RnJuuQIr3i9pK7BSkeme+C4C1ksRWB988IFBZCGwiAnDfYlAQ2BxnVybu2bcicR1NW3aNG/tR7kIs5yF9cfSIi/24QiEG1nzPhx7jZw9Ae8Cy90CFqMVK1YYLFqTJk0yHTt2zP7u/s+IFFN++eWXzeTJk02bNm3sX/Pt9kOoYIG76qqrbLwWjfQSuAcRMzQEFmkffvjhh5z3FHU9coATQK5fEnw+/fTT1prWs2dPE43JKmTBorbj0qVLzfbt20379u3tPwTVfffdZ92fiMBevXrZY7C24U7s1q2b3VyQq5UisJSmIZ1pq4UmHa6l9Cr2pVBK5xixT4ereq1MAqkJLG4Xy9Gnn35qXWws/nfffXedwKlMHGdfFcH6iDOsV1nn70qbUTGBpUSj6T0BLTTpsS3Ws9gXI5Te62KfHlv1XHkEvAusXDFYZE7HpUX8EqkIqkWoYOVat26dzT6PVaqxNZXKCfdEtdCIfTgC4UbWvA/HXiNnT8C7wEJMkSfKlaOJ3lKoGKzssVbHiBJY4Z6TFhqxD0cg3Mia9+HYa+TsCXgXWNnfgkZMSkACKym5hp+nhabhDJP2IPZJyTX8PLFvOEP1UD0EvAusSk3TUD2PJLsrlcDKjnV8JC00Yh+OQLiRNe/DsdfI2RPwLrDYEUf6gHvuueesfFdyEWb/gAuNKIEV7nlooRH7cATCjax5H469Rs6eQCoCK5ooM/tb0oilEpDAKpWU/+O00PhnWmqPYl8qKf/Hib1/puqxcgmkIrBIzEmGcTKmU5SYEi9XXHGFTTKadYtnOyeJ6Lx58wwFmClGHaI2YtYM8o2nNA3hnoQWGrEPRyDcyJr34dhr5OwJeBdYZHLfsWOHzThOYWIaSUddLT8yqVN2JqsWFVjxJKK1LK7gX0xgcYwSjaYzU7XQpMO1lF7FvhRK6Rwj9ulwVa+VScC7wMp3m4cPHzYvvPCCLUFDiZismhNYWKxefPFFm339kUceqRN5n3/+uVmyZIk5cuSI6dSpk82KjvUtWg4HC1yu36PZ3LHWUfaG+3zllVes1Q6RSe4vxqNvBB7XQCZ2srKPGjXKDB482FrRuM7rr7/e1iWkJM62bdtsSRxi2p599llz7733WmTk5nrooYdsBnf6ovFaEtFaisCi/zVPZm95zGp+hBpHC00o8saIvdiHI6CRa4lAZgILqOTGQkxkaTlCuDAutfn27Nljpk+fXlfIGcsa4mXEiBG2FM4777xjtmzZYoXSV199VSdmcgmsjz/+2Lz11ltWMCKqnPDh54ULF9ogf8rgUDyaY2fMmGHWrl1rvvnmG1s6CMH20ksv2cLSZLkvV2BhJdy0aZMtiXPBBRckmrMSWImweTlJi7wXjIk6EftE2LycJPZeMKqTKiGQisD64osvbNHkb7/9tg4D7kKsLmRyz9qChVhChFC6B0HkBAli6r333jNTpkyx10YRZuKzxowZY393oimXwMLKtH79+jqrVVRgYVlCyHGfCKq5c+day1i7du3qii9jSUOIjR492sanlSOwEITUG6TPLl26JJ5qEliJ0TX4RC00DUaYuAOxT4yuwSeKfYMRqoMqIuBdYCEcKGqMy4zCw9TxI+4Kt9jp06fN2LFjM7dg4fIbNGiQva7u3bvb4stY0aIFn3lmXDtiaMiQIVYcxQs6OzcgggtxhsjC/bdv3756FqyowKJPCjEzZvPmza1bj+OxqtEPlq1yBJa7pgEDBliB1RBroARWuHeqFhqxD0cg3Mia9+HYa+TsCXgXWMQMuTQN3I77GesRsU7ED7GzMKsWDXIn3orfESZXXXWVFUn8w81GDFM5FqxVq1ZZgYRwisZn4SLMZcEiTgqXImJv5MiRtjaji60qR2AhCrGwLVq0yPaDazNpk8BKSq7h52mhaTjDpD2IfVJyDT9P7BvOUD1UDwHvAotdhFiKXMA2brChQ4faGCisWbjoQgksHsuGDRvMxo0breUI0ZckBotaiyRTnTBhgrU+xQVWPAbr008/tSJu8eLF5tprrzU33nijjctasWKFtYCVK7AQqXv37q2L4erYsaMNoMeahWuTn+H9448/1rkkc01JCaxwb1QtNGIfjkC4kTXvw7HXyNkT8C6wuAVSMixbtsy6Bsk7RbwQ7kHijdjN1xC3VrmI4nmwuA6EDhYrrEpcazm7CCdOnGitYAiceOvbt691LyKwcDHiCozuImQsXiMuiwB4guxh0qdPH9vn1q1bc96ecyXyoov1wt1IAD07FRFvxLwRLI9bFt787bXXXjPdunWzAjepwFKahnJnXGnHa6EpjVMaR4l9GlRL61PsS+OkoxoHgVQEVhwNVi2EDUKh2ls0pgrLk2sutQICK+oirOT7LWbBQlz9z/jmpnv7JpV8G1V5bVpowj02sRf7cAQ0ci0R8C6wEFM7d+40P/3001kcyf10zTXXWDdWtbbGJLBUKifcLNQiL/bhCIQbWfM+HHuNnD0B7wLr+PHj5ve//71NkImYiuZoIi6IoPCkeZuyx9O4R5TACvd8tdCIfTgC4UbWvA/HXiNnT8C7wOIWCK5et26d+ec//2luu+02c8MNN5gmTeRmyv7xFh5RAivcE9FCI/bhCIQbWfM+HHuNnD2BVASWuw2CuNkph1Xr7rvvtkkxswxwzx5ndY0ogRXueWmhEftwBMKNrHkfjr1Gzp6Ad4GVKwaLzO6UoenRo4fNQdUYgt2zf1T+R5TA8s+01B610JRKyv9xYu+faak9in2ppHRcYyDgXWCRg4lUAiTtjLcQMVjxNA2kjaAcDuki+vfvX9MWNe0iDPcW1kIj9uEIhBtZ8z4ce42cPQHvAiv7Wyg8YlRgIf5IgkoWd7Kg17q7spjAgqzyYKUzo7XQpMO1lF7FvhRK6Rwj9ulwVa+VScC7wKLGHpnO+T/aiMNC3PAamccpsNyqVavUqTiBhcWK/FSkWSB7OolGaZTPKSfRKFnUXfHnaK1CV6eQUjmvvPKKPYYkoNFEowg8roG6jKSsGDVqlBk8eLAVeuUUe+YaSHVBXzQSprr7KQdoKQKL/tY82aKcbnVsCQS00JQAKaVDxD4lsCV0K/YlQNIhjYaAd4HlhNS3335bDxKCi52EkydPtlnOW7RokcnOQoQLY+Oe3LNnj5k+fbpp27atvTaC8JOUykE8UeqG2oKU/kFUuQzr/BwvlcOxlOZZu3atzeI+adIkW17npZdeMlOnTrUZ2MsVWDt27DCbNm2yGduTpr2QwAr3PtZCI/bhCIQbWfM+HHuNnD0B7wIr3y1Ei0AjsLJqCJevvvrKihBqDyKInCCh0PN7771nrWlYhMop9kzm9vXr15tp06adJbByFXsmuL9du3Z1tQGxpCHEKJVTbi3CESNG2HI49MnOzKRNAispuYafp4Wm4QyT9iD2Sck1/DyxbzhD9VA9BGpCYHXo0MEMGjTIuii7d+9uk53ilsPqdOjQIfPwww/bJ4bomTt3rq0niAiMugB53bkBsWAhzhBZuBupORi1YEUFVjTzO/URW2UPAAAgAElEQVQDeY3jsaq5GoPlCCx3TQMGDLACqyFxZBJY4d6oWmjEPhyBcCNr3odjr5GzJ+BdYBWKwSInFi6trC1YCCxEFfFWWLQQJgS6I5L4xzURw1SOBWvVqlVWINEv7r58AguXIKKNOClcilwLAfYnTpyw7kn+Xo7AYpwxY8aYRYsW2X769euXeNZIYCVG1+ATtdA0GGHiDsQ+MboGnyj2DUaoDqqIgHeBlS8GCyatW7e2LrosgtvdM4inadiwYYPZuHGjjYnCZZgkBotA/QULFpgJEyZYcRQXWPEYrE8//dSKuMWLF5trr73W3HjjjTaGC8GJBaxcgUWQ+969e+tiuNg0QAA91ixcnfxMzBkZ9Zs2bZq39qMEVrh3qhYasQ9HINzImvfh2Gvk7Al4F1jZ30LhEeMC6/Tp01boYLHCerR///6ydhFOnDjRWsEQOPHWt29f615EYGGlwxUY3UXIWLyGVatnz542yJ4YrD59+tg+t27dmvNmnCuRF52lDHfjmjVr7E5FxNvy5cttsHyvXr1sfBZ/e+2110y3bt3M0KFDc/ZbisBSmoZ0ZrQWmnS4ltKr2JdCKZ1jxD4druq1MgmkIrCIO1q9erWNUWLn4MyZM63VCCGBtaaaWzSmKnov3Ou2bduswIrGYFXyvRYTWIir/xnf3HRvrzqSvp+jFhrfREvvT+xLZ+X7SLH3TVT9VTIB7wILC9Hzzz9v45Nwha1cudJaU9jJR5oCfq7mUjmNSWCpVE64t6YWGrEPRyDcyJr34dhr5OwJeBdYpGPADcbOPJdA0+3Sww3Gz1kGuWePtHpGlMAK96y00Ih9OALhRta8D8deI2dPwLvAIsCaWn+33HKL6dq1q40tQlTt3r3b5pwiyL2aLVjZP6L0RpTASo9tsZ610BQjlN7rYp8e22I9i30xQnq9MRHwLrCAw666+fPn20BydrK1adPGYNl68MEHzdVXX92Y+FX1vUhghXt8WmjEPhyBcCNr3odjr5GzJ5CKwOI2fv75Z7vTjnxPWKzYzcbON7XKISCBFe5ZaKER+3AEwo2seR+OvUbOnkBqAiv7W9GI5RKQwCqXmL/jtdD4Y1luT2JfLjF/x4u9P5bqqfIJeBdYuAJnz55tcz3FGzmhZs2alVmQezwH1tGjR2182PDhw03//v0bVGam8h9t8StUmobijNI6QgtNWmSL9yv2xRmldYTYp0VW/VYigVQEVqXsFowKLILvqUVIiRxKzDSkhl8lPsgk11RMYNGnEo0mIVv8HC00xRmldYTYp0W2eL9iX5yRjmg8BGpCYGGxIvknOawoTUPwPWVyKJvzxhtvmJ9++skmQSWz+wUXXGCzpZMoNdrIuE6w/rvvvmumTZtm48o4f8+ePXW7JMmg/u2339pkquyc3LRp01n9UDCacbgel7Ji8+bN9jpIyEqLClQsgu53Sg3lu+YkU7IUgUW/a55skaR7nVOAgBaacNND7MU+HAGNXEsEGr3Aovg0dfkQQtOnTzdt27a1z/ezzz6z5WUQXC1btrQFmW+66SYzcOBAK7BoFHKmud+JWXKFmy+//HKb74vagoim5557zowbN84G81PC5uDBg4aagYg5l+Xd5QOLiiYy3c+ZM8futnziiScKCixcnPmuOcmklcBKQs3POVrk/XBM0ovYJ6Hm5xyx98NRvVQHgVQEViXFYJFBHqsUFitycPEzjV2Op06dqvsdixViB1GVT2DhWly2bJlp37696d27t81Yj2ii5uCWLVtslnoEFdnsEUyMhSuykMAiN9jhw4dtXULEXiELFkIx3zUnmW4SWEmo+TlHC40fjkl6Efsk1PycI/Z+OKqX6iDgXWBV0m27GKxBgwbZ+Kvu3btbAYXoQQBRDBk3HmKLhhuwkMDitY8//ti66XApkobigQcesBarQ4cOWbGVq+UTWIyHa3Ds2LH2Wtz5cYHqNgfglsx3zUm4S2AloebnHC00fjgm6UXsk1Dzc47Y++GoXqqDgHeB9d1331mx0aVLlzprzueff246dOhgWrTINpYnGuTONfD7fffdZwPdeaNjPULUtGrVyr7GNRYTWCdPnrSuwePHj1tBdt1111kLFf2VY8EiESt5wbCE0YeLsypkwdq1a1fea04y3SSwklDzc44WGj8ck/Qi9kmo+TlH7P1wVC/VQcCrwELEYCkiDun+++835513nrUOLV682MZA4aJDeGXV4mkasDxt3LjRzJgxw3z44YcGwYLAIhnqggULrNgpJrC4dqxIW7duNY8//rjBuvT111/Xi8Fav369vV9cfjDIZcHCSkVNRgLmCbIvRWDRT75rZpckljnG42fciVjpmjZtav+Wq0lgZTUTzx5HC43YhyMQbmTN+3DsNXL2BLwJLHboIa4IEr/hhhvOuhN2yvEPkZVvwfd9+3GBRWwUYo84qTvvvNPGU23fvt3GVPGP68Llly8GywW9E2+F0Jk4cWJduoedO3ea+C5CxBctl8B66qmnbFB8z549bRmhUgRWs2bN7Bjxa8YqRzzYxRdfbHr16mWPwZqGEETsDh06NLHAUpoG37Pyf/vTQpMO11J6FftSKKVzjNinw1W9ViYBbwIrKhKwzMRbsdcrE8/ZV4VFbtGiRYYdhVi8qrkVs2Ahrv5nfHPTvX2Tar7Nirx2LTThHovYi304Ahq5lgh4E1guNgnL0GWXXXYWwwMHDtgUA1iwSItQjY0i1qRpIDXD+PHjrSWsmptK5YR7elrkxT4cgXAja96HY6+RsyfgTWBx6W+++aaNTSKRJiLLpSxAXJFYs2/fvmbEiBHZ36VGzElAAivcxNBCI/bhCIQbWfM+HHuNnD0BrwKLpJ7EWRH7Q+C4a1isiF/69a9/bXNNqVUGAQmscM9BC43YhyMQbmTN+3DsNXL2BLwKrOwvXyM2hIAEVkPoNexcLTQN49eQs8W+IfQadq7YN4yfzq4uAhJY1fW8vF6tBJZXnGV1poWmLFxeDxZ7rzjL6kzsy8Klg6ucQKMVWOz2oz4gtQdJp5CrkRSVuDHyRxGcX2tNuwjDPXEtNGIfjkC4kTXvw7HXyNkTaLQCi8B6BBbZ0n/729+a1q1b19Hdv3+/eeGFF2wSVBd4TxmaWmvFBBY8lAcrnVmhhSYdrqX0KvalUErnGLFPh6t6rUwCjVZgrVu3zmZYp4gywfUuZxUlbkjEedttt5nLL7/8rKdCklEKP7tGORxqGT7zzDNm2LBhtqwNAfyka7jrrrvqssC7413dQHKBkWCUDPHx1/jdJRblODYGUJNw5syZ9tDoa9H8YYhEstFzLNnfqYfIjk1XwLrcKVaKwKLPNU9mW+Ko3PuoxuO10IR7amIv9uEIaORaItAoBZbLKk8G8yNHjhjyVz344IPWFciHK5nQqZfIa506dbL1CalDSCO7O6InXjIH4XX48GHbD2VwEGFTpkyxGd1dHUKEV1QcRWsURl+Liih2Vc6ZM8eWtXniiScKCqyjR4/aXGKU4GFnJiLvpptustnzkzQJrCTU/JyjRd4PxyS9iH0San7OEXs/HNVLdRBolALrs88+MytXrrR1/hA2uAMpHdOuXTsrjN5//337GvFZa9asMdRQRCxRKidf0WeXKJV+sI4hjG6//fZ6ZXDi2eqjJXLylcOh4DTCDUsbwqmQBYv6gqdOnaqzWHEvXIcr4VPulJPAKpeYv+O10PhjWW5PYl8uMX/Hi70/luqp8gk0SoG1atUqaxEiuJ04q3nz5pn+/ftbSw8C6pJLLjG4/mjffPON/RviBhfcwoULrRuwX79+9WoS0g/uPmK2+JAYM2aMueKKKwx1CbGIUTQ6LrDyveZEFNeAu2/s2LE2dxh90CgEzXW55tyOxIlx3KZNm+x90ehDAqvy32jxK9RCE+6Zib3YhyOgkWuJQKMTWFisKKSMVSjarr76amul+utf/2oomuwEFm5CagtOnjzZWrDmz59vLVOIp3jRZ6xN69evNwiehx56yCB4OIYEq/QXF1j5XuO6GIcAfGLDEHSlFHvGHck1IMRatWpVz9qWZNLKgpWEmp9ztMj74ZikF7FPQs3POWLvh6N6qQ4CjU5g7dixw7z++uv1dg7i3sMyhZXq22+/Na+++qr9GRchgovYJkQLZX4QMNRLdOKJx+gsRATNI96Ie+JvxHohlAYMGGD/RQUW4infa85KRawXrkoC1ksRWLgcEVlcK0ISixoCjWv5/vvvbYwZIpGfcSdixWvatKn9W64mgRXuTaqFRuzDEQg3suZ9OPYaOXsCjUpgnTlzxgapIy6wQrl2+vRpK2Cojzhy5Mh6O/F69eplCzfjkmOnIKIp3oi7wsrEa88//7x1D9IXfZJLi9fZyRcVWLgp871G/wi1cePGmZ49e9Y7j9fy7SLE8sYOSFyS7du3t/8QTwTpc10XX3yx4X44hmvCnditWzdDsH9SgaU0Dem8KbXQpMO1lF7FvhRK6Rwj9ulwVa+VSaBRCayGIGanIS495/pzfSF2rr/+eiuwdu7cad5++21rQcpnFWrINWR9bjELFuLqf8Y3N93bq36k72ejhcY30dL7E/vSWfk+Uux9E1V/lUxAAuv/PJ1iAmvbtm1m79691jJEfFZjaCqVE+4paqER+3AEwo2seR+OvUbOnoAEVvbMK2ZECaxwj0ILjdiHIxBuZM37cOw1cvYEJLCyZ14xI0pghXsUWmjEPhyBcCNr3odjr5GzJyCBlT3zihlRAivco9BCI/bhCIQbWfM+HHuNnD0BCazsmVfMiBJY4R6FFhqxD0cg3Mia9+HYa+TsCUhgZc+8YkaUwAr3KLTQiH04AuFG1rwPx14jZ0+gZgQWxZ1ffPFFs2/fPpt5nUbZG1eeJnv04UcslqahlCtUKodSKJ19jBaaZNx8nCX2Pigm60Psk3HTWdVJoCYEFpnNSSLao0cPm2j03HPPtTmvEF0SWKMaPHOVjLR8hFpoymfm6wyx90Wy/H7EvnxmOqN6CdSEwNq/f79ZsmSJLUtDHUFaVGBFaw5SNofi0MOHDzcffvihzdhOKRqKK//pT3+yRaMpFu2SktIXWdQ5xtUvdMItV78IvK5du9bL1r5582Zb9HnmzJn22vJlcqcY9YYNG+yxlNfp06ePuffee20W+STNhwXLjbvmyRZJLqFmz9FCE+7Ri73YhyOgkWuJgATWww/XFXVGVCHEEFAIIQQWxZ0RZtT+Q0hh8aIETjkCK94v9RCdiGrSpImZM2eOrRv4xBNPFBRYiL/ly5fbOootW7Y0c+fOtXURBw4cmGjOSmAlwublJC3yXjAm6kTsE2HzcpLYe8GoTqqEQE0ILKxPFF7u3LlzThehszRR4BlRRbFnrEIIIQoqU6vwiy++MB999JEVWPxcjsCK9xutWUhx6cOHD5tjx45Z4VTIgkWNxVOnTtVZrFavXm0QaK4YdblzTgKrXGL+jtdC449luT2JfbnE/B0v9v5YqqfKJ1ATAovHgFjCArVnz566p+KC3BFLTqxQCgfXm2sUj27btq3BzdivXz9bkzBaVofjCrkIc/XrBNbo0aOtu2/s2LG2MLOLB5s9e7YtPu0abs1Zs2YZhBrHbdq0ybosafQhgVX5b7T4FWqhCffMxF7swxHQyLVEoGYEFhYirFjjxo0zV155Zc4YrIsvvtisWbPGTJ061Yoq2u7du83KlSttYDziC7FTjsCij3i/CCyupXnz5qZ3795WtDmXYSEL1q5duwwWL4RYq1at7DkdOnSQwKrCd6wW+XAPTezFPhwBjVxLBGpCYJ05c8bGLtFw951zzjk5BRZxVxxHrBNuwvPOO8+wA5EYKUTSgw8+aM8tV2DF+z158qTBSnXhhRfa+C4C1ksRWB988IFBZCGwiAnDfYlAw4LFdXJt7ppxJxLX1bRpU/u3XE0uwnBvdS3yYh+OQLiRNe/DsdfI2ROoCYG1d+9e8/LLL5vJkyebNm3aWMr5dhEiVNgteNVVV9l4LdqiRYusexAxQ0Ngkfbhhx9+yPnEoq5HDnACyPVLgs+nn37aWtN69uxpojFZhSxYzZo1M0uXLjXbt2837du3t/8QT/fdd591UyICe/XqZY/B2oY7sVu3bmbo0KGpCiylaSj/jauFpnxmvs4Qe18ky+9H7MtnpjOql0BNCKyGPJ6DBw9acYb1ijQJjan5sGAp0WiyGaGFJhk3H2eJvQ+KyfoQ+2TcdFZ1EpDAKvDcsHKtW7fOTJw40WZ9b2xNpXLCPVEtNGIfjkC4kTXvw7HXyNkTkMDKnnnFjCiBFe5RaKER+3AEwo2seR+OvUbOnoAEVvbMK2ZECaxwj0ILjdiHIxBuZM37cOw1cvYEJLCyZ14xI0pghXsUWmjEPhyBcCNr3odjr5GzJyCBlT3zihlRAivco9BCI/bhCIQbWfM+HHuNnD0BCazsmVfMiH/84x/N7373u4q5nlq6kAMHDthC4mrZExD77Jm7EcU+HHuNnD0BCazsmWtEERABERABERCBRk5AAquRP2DdngiIgAiIgAiIQPYEJLCyZ64RRUAEREAEREAEGjkBCaxG/oB1eyIgAiIgAiIgAtkTkMDKnrlGFAEREAEREAERaOQEJLAa+QPW7YmACIiACIiACGRPQAIre+bBR9y+fbtZtmyZ+e6778wVV1xhHn74YXPRRRcFv67GeAFnzpwxR48eNe+884755JNPzKRJkyxz2vfff29efPFFw/No1qyZGTVqlBk8eLA555xzGiOKzO/p9OnT5vXXX7fs+blXr15m/Pjxtmi72Kf7OOLs+/TpY+69915zwQUXiH266NV7BRGQwKqgh5HFpXz77bdm3rx5Zvjw4ebaa681b7zxhjl06JAVWeeee24Wl1BTY+zbt8+sXLnS9OjRw5Bk8YEHHqgTWBQSR3Q9+uijhueycOFCKwC6du1aU4zSull4b9y40UyePNmcf/75ZunSpaZ58+a2eLvYp0X9f/vNxb59+/bmN7/5jdini169VxABCawKehhZXMru3bvN3/72N/PYY4/ZRWf//v3WmjV16lT7zV4tHQL/+c9/zLPPPmu/xWPB4hv+ggULTL9+/ew/2gsvvGA6dOhgxa9awwm8++67pmXLlgbrCe2DDz4w27ZtsyJX7BvOt1APBw8etC9feuml9n8+c/giJ/bpclfvlUVAAquynkfqV8Mis379ejNt2jQrsFj4//znP1sL1oUXXpj6+LU6QFxg/fDDD2bu3LlmyJAh5rrrrqtbhPiBb/lqfgngquWLBFaUG2+8Uez94i3Y28mTJ838+fPNwIEDrdjVvM8QvoYKSkACKyj+7AeXwMqeOSNKYIXh7kbdsmWL+cc//mGmTJliXeFa5NN/Hu5LxN69e80NN9xgJkyYYH755RexTx+9RqgQAhJYFfIgsroMCaysSNcfRwIrDHdG/fzzz81LL71kNxh06tTJyHqY7bP48ccfLX8s5CNGjJDAyha/RgtIQAIrIPwQQysGKwT1sy1YisHK5jmwg/P55583d911l+nSpYsdVOzTZ4/VihAEF4PlvtgR+8lmA8Uepv8MNEJ4AhJY4Z9BplfAbrVnnnnGDBs2zH7IaRdhNvjjFixGZScbKRpYdE6cOKFdhJ4fBeKKYPahQ4fWbSRwQ4i9Z9ix7jZs2GA3FTC3zzvvPBv/huC65557NO/TRa/eK4iABFYFPYysLmXnzp32WyRiS3mwsqGeS2DhOlm+fLkhPkh5sPw/B3aurV69ul7HLPIzZsywuzXF3j9z1+PPP/9sc5CRJoO4q2geLM379Lir58oiIIFVWc9DVyMCIiACIiACItAICEhgNYKHqFsQAREQAREQARGoLAISWJX1PHQ1IiAC/38758EjxbFF4QsGk4MMIudkMBlEzlFgosFgckZC8HuQkMg552SywAgbAcaAjMk555zD01dSrXqbntkBdux5M6clxO5OT3Xdr6r3njn39oqACIiACKQBAQmsNFhEhSACIiACIiACIpBaBCSwUms9NBsREAEREAEREIE0ICCBlQaLqBBEQAREQAREQARSi4AEVmqth2YjAiIgAiIgAiKQBgQksNJgERWCCIiACIiACIhAahGQwEqt9dBsREAEREAEREAE0oCABFYaLKJCEAEREAEREAERSC0CEliptR6ajQiIgAiIgAiIQBoQkMBKg0VUCCIgAiIgAiIgAqlFQAIrtdZDsxEBERABERABEUgDAhJYabCICkEEREAEREAERCC1CEhgpdZ6aDYiIAIiIAIiIAJpQEACKw0WUSGIgAiIgAiIgAikFgEJrNRaD81GBERABERABEQgDQhIYKXBIioEERABERABERCB1CIggZVa66HZiIAIiIAIiIAIpAEBCaw0WESFIAIiIAIiIAIikFoEJLBSaz00GxEQAREQAREQgTQgIIGVBouYCiF8/PjRjh49alu3brXHjx9biRIlbMCAAVa/fn3LkydPKkxRcxABERABERCBf42ABNa/hjq9L3TixAn79ddfbfjw4VahQgW7ePGiLV++3H1fvXr19A5e0YmACIiACIhAiIAElrbEVxN4+/atzZs3z5o0aWItWrTIGm/z5s1WtGhR9/Pp06fbo0ePsl4rWbKkTZs2zTldf//9t61evdpevHhhbdu2tT59+tg333xjixcvtkaNGlnDhg3d+4LfB7++f/++zZw5072Pc7kOr1+5csWKFCligwcPdk4ax86dO2379u1Z86hWrZpNmDDB7ty5414bMWKEFShQwH199uxZ9xrfHzp0yDZt2mRv3rxxY/Xr18+WLFlily5dysavZ8+eVqdOnayxChYsmPU6zt7s2bPt559/tipVqmR735kzZ2zlypX25MkT99rIkSMNRjBZtWqVnTx50goXLmx9+/a1pk2buvNiMeU6GzZsMK597tw5N86oUaOsUqVKhtMI7zVr1rix69WrZz/99JMVL148G5u8efNa5cqV7ZdffrHSpUsba4w7+ccff1i+fPmsc+fO1qlTJ8d67ty5bl5169Z13MuWLWvdu3e3/fv32/Hjx238+PFWqFAh99qxY8ey4h49erRbr/fv39uWLVvs999/t2+//daGDBniGBMH74EF+yT4vd8P/rU///zTduzYYVOmTHFjwIw4P3z44K7HujCnLz2C++3y5cu2bNkyGzZsmPswEcWF/ct8w2vkY461f1n7YMzsYWKZOHFi3Hslav8cPnw4214ndvY7+2/WrFlZ9yP7ivXs0KGDu++Ib8WKFXbv3j23Z4YOHerWVIcIiMDnEZDA+jxeOjuCAMl+zpw5NmjQoE+EA6fHS5S8F6eLRF6qVClbsGCBNW7c2Nq0aZOQwGrQoIGtW7fODh486BLxDz/8kJXke/ToYSReEjcJikSCcHr16pUTBCQvL6qCAuvhw4dOCH333XdOYN28edPWrl3rxBdzRAwiSH788cdPhB8/CI6biMBCICJQKanWqFHDdu3aZbdu3XJMEEIciMTbt2+7xM7XzC2W+ID3okWLbODAgU70MN6pU6ds0qRJdvfuXScMSZoIqG3bttmDBw8cuz179rhrIUQQPVwLAdGlS5cswTl27Fh7/fq1Gx8x3Lx5cyek/vnnHxs3bpxLzCRjfo7w6t+/v9WqVcsJNGJs3bq1E1VBgbF79267cOGCE4E3btxwMSNEYJeIwEIMIrCZ19SpU92aIxKIKX/+/G7uPq4vvYH9fImFPdqqVSv3wcEL8SgurAPn4uIiUqM+IIT3bzyBFeteQdBH7R/2K4IJdxmhC4+o+xH2GzdudEKYdWfvd+3a1cXHvfPXX3+5+wCRrEMERCBxAhJYibPSmTEIxHNmchJYJEMSPKKBg1/mOA8kg0QcLJwNHAT6vBBlJKyXL18614nk4t0skjfnBpNtlMDClSDZ8F4SGklq3759zrlClHEgFt69e5eVcMLzZFwcAoQc8/KOFF9HOVjEzD9EBdclySEW+Dd//nznlJQrV85dGxeNA7chnsAKuh4wQAAjqnDCnj59msUbl8KPwxyC7l7FihWdMMWxQiwhtBBsHDh6rBNzhgfzRHTwszJlyjhez58/d9chJlgwB+YdFFjff/+9EwcdO3Z0Y+OwId5I7mGxEcvBYi4IZIQx65yowAo7asSFqEOIhh1Gv8a4msSLC8T/8bg8e/Ys2xpFCazw/o0nsGLdK7h9UfsHQcSeixJYQWcNgYq45/5hHHgilhGnuJzE2KtXL6tZs6Z+B4qACHwGAQmsz4ClU6MJfI2DhWAIlo24gi/b4RTFKxGSWEgeJGwSuz+XJLh+/Xrn1pCwg+VIBAQJBZcmSmAhEg4cOOBKJr/99psTWMzDl72iCEQJLO+MUa6iVIqowfFCZIRLhJyLO+UdBn+NcHmIn/tzEXuJCizEDa4VMRNTMJagOKbMxMF5iAeEJoKjXbt2nwhDuDMWzgbnUDr0bhtjEDfizPffMYeFCxe6Ul3VqlWzxDOCIlxG4/2cR7k5VhmUc4if8ygN9u7d25UZYci1cUURk/7IjRIh+xTRMnnyZFc6i/pgEeRCzMzRi/uwwIravzhk7BH2IS7g+fPn3V5G9MW6V3A9cUHD+8fHnpODdfXqVbd2zJMHVYJ7MSyM9TtQBEQgcQISWImz0pkxCMTrwSIhkShiiQFKe0F3KHiJnBwsnB7+kRgoTSGwSFB84m7ZsqU1a9bMrl27lq2HhTFJbDgkYYFFAsOZIhn7ciICixKYLysyv0QcLC+wEB8+6SKscGfCAovXjxw5EulgIUqYAyUmjtxwsIK8ww6WF1j87xMzLhQOFcLLuxhBBwuXA1FAWYlSlO/XoT+N0hlOCNeh5MhaIXj92tauXfuTsf0eyKkHi/IbTiVlYe+KITIo31LShT2iNjdLhIgP+tqIC3coHpfr1687R5CYfbnTfwgg/qj9SxzsS9ad+HEPixUr5kqfse6VWPsnnoMVvB+DAhw3OeiGye3Y9ZAAAAO+SURBVMHSr30R+HICElhfzk7vDBDwTxEiBujboa/DP0UYr1+IX+iII/qNcDNI0JTG+ASfk8A6ffq0c1BwvPy5OCYke0oaiC16SBBIND9zIL4oh3BeWGBR1qNMxVxIjl4khXuwcHZwwehx8k5K0GkLjusdLGJCoEQ5WOEeLJwh+NG7Q38Zx9f2YPmGfUppifRgISJx7hBHXDtWrxEiFjGDQ4eQQEQhsCg3UQ6l5wonivcTJw3s4QcYcJ7ovfI9Q/RkIYARufF6sHC3KLGxBxCN/lxEAXuK+dAzl5sCi/2BqGJP83AA/W2wDfdgwWXv3r1ujyH6wjEz16j96x/o8LdW0MWMda+wz4M9WH7/ED/rl5ODxV5jrSn3IljVg6Vf7SKQOwQksHKHY8aP4v8OFg4LvSfBv4NFCTFWosRtoCzB++jZCT5BF9Ujw/mIJZqz+YROksNJCIoxyoU8kUfSJVHT8IxI4M9I4AT5vqCwwFq6dKmNGTPGypcvn018RT1FiAvlm36/tgeLzfMlTxHm1OTOGlD++ZKnCIO9Y7w/1lOE/DkO+r0QGHBjTr4ESWJnnWiG90IxeKP4fifOp4zKU28ciDOcp3APU7gHa8aMGU4sI3qCr1EyRJz5hxByU2AhgBA6CPVu3bo5NzTqKULKkwhPepl8P1e4RBhr/wYZBQVWvHsl1v4JOpHBJvdg6ZV14IGQ9u3bu3tJTxFm/K9zAcglAhJYuQRSwySfQLhklPwr/n9eIap367+MJOygMJdgWSrcUP5fzlXXFgEREIHcIiCBlVskNU7SCUhgJYZYAisxTjpLBERABJJJQAIrmXQ1tgiIgAiIgAiIQEYSkMDKyGVX0CIgAiIgAiIgAskkIIGVTLoaWwREQAREQAREICMJSGBl5LIraBEQAREQAREQgWQSkMBKJl2NLQIiIAIiIAIikJEEJLAyctkVtAiIgAiIgAiIQDIJSGAlk67GFgEREAEREAERyEgCElgZuewKWgREQAREQAREIJkEJLCSSVdji4AIiIAIiIAIZCQBCayMXHYFLQIiIAIiIAIikEwCEljJpKuxRUAEREAEREAEMpKABFZGLruCFgEREAEREAERSCYBCaxk0tXYIiACIiACIiACGUlAAisjl11Bi4AIiIAIiIAIJJOABFYy6WpsERABERABERCBjCQggZWRy66gRUAEREAEREAEkklAAiuZdDW2CIiACIiACIhARhKQwMrIZVfQIiACIiACIiACySQggZVMuhpbBERABERABEQgIwn8D169EHWt7i1GAAAAAElFTkSuQmCC"/>
          <p:cNvSpPr>
            <a:spLocks noChangeAspect="1" noChangeArrowheads="1"/>
          </p:cNvSpPr>
          <p:nvPr/>
        </p:nvSpPr>
        <p:spPr bwMode="auto">
          <a:xfrm>
            <a:off x="2865438" y="2508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41994" name="AutoShape 4" descr="data:image/png;base64,iVBORw0KGgoAAAANSUhEUgAAAlgAAAFzCAYAAADi5Xe0AAAgAElEQVR4Xuy967cVxdW3XSKChoMCCqIgAionFZAbjQJyCgieEBDPIqfkRvn4fnPcY7zj/SNINCgYICIggoKaYJAIRDESBBRUBMSACIhgBPEE8o6r7qf207tZx97VXWvt9asxGOy9V3dV99W1Vv3WnLPmPOfMmTNnjJoIiIAIiIAIiIAIiIA3AudIYHljqY5EQAREQAREQAREwBKQwNJEEAEREAEREAEREAHPBCSwPANVdyIgAiIgAiIgAiIggaU5IAIiIAIiIAIiIAKeCUhgeQaq7kRABERABERABERAAktzQAREQAREQAREQAQ8E5DA8gxU3YmACIiACIiACIiABJbmgAiIgAiIgAiIgAh4JiCB5RmouhMBERABERABERABCSzNAREQAREQAREQARHwTEACyzNQdScCIiACIiACIiACEliaAyIgAiIgAiIgAiLgmYAElmeg6k4EREAEREAEREAEJLA0B0RABERABERABETAMwEJLM9A1Z0IiIAIiIAIiIAISGBpDoiACIiACIiACIiAZwISWJ6BqjsREAEREAEREAERkMDSHBABERABERABERABzwQksDwDVXciIAIiIAIiIAIiIIGlOSACIiACIiACIiACngmkIrDOnDljdu/ebf7yl7+YAwcOmFOnTpnzzjvP9OnTx4waNcpccsklnm9D3YmACIiACIiACIhA5RDwLrBOnz5t/vrXv5q33nrLNG/e3HTv3t2cf/755uuvvzb//ve/TbNmzcx9991nrr322sqhoCsRAREQAREQAREQAY8EvAuszZs3m6VLl5orrrjCPPbYY+ZXv/pV3eXu2bPHzJ8/37Rs2dL893//t2nVqpXHW1FXIiACIiACIiACIlAZBLwKrO+//97MmTPHHD161Pzud78zl112Wb27xHW4cuVK849//MNasQYMGGD+85//mNmzZ5tvvvkmL5HRo0eb3/zmN3WvYyWjj/Xr19vzcT9ed9115vbbbzetW7euO+7Pf/6z+eSTT8yMGTOs4HPNjXnRRReZadOmWQtbrr9xPNe8fPlys3HjRhO/jq+++sq88cYbZvv27ebnn382F1xwgenbt6+9DvqMNqx3zzzzjPnhhx/Ouk+uY9asWebCCy9MdB0//vijWb16tfnXv/5lTp48eRaPQmO7i+G6H374YWtl5Dp79Ohhfy/U8vHNdc63335rXnvtNfPBBx9YVghvnj9MsXS6xmtvv/222bBhg2XRtGlT07VrV3P33XebDh06nPUMS503XOvevXvNQw89ZNatW2fnBfMId/W4cePM1VdffdZcxc39+uuvmy+++MLOg3bt2tnrhdU555xTb55t3bq13vlNmjQxF198sbn11lvtfZ577rll3SMcuOaPPvrI3HXXXWbw4MH2/FzzlGtbs2aNnYs33HCDuffee+vG+/jjj82f/vQne6/xFp/PvB6fS7meU6E58re//c3OxUcffdS+J2n55gnXxheuTp061b0POf7QoUPmlVdeMZ999pkNL4i2K6+8st6xaX2M5rtHPtv4jOOzbvLkyaZbt272EkqdtxzLZ8DcuXPtfMzVkrLLx7nQ82KO875kjtMuv/xy+/mF5yHair1/eV8vWLCg4ONw843rLOf94kJOSnkvpjUf1K8IJCHgVWDt37/ffvjwgTllyhS70McbH6ovvfSS+fWvf21GjBhRt2DwQXrVVVfVW4hYPPkAiC4ELBQvvviief/9980111xj+MDlg2rnzp12Afztb39rECyFPtjLEVi7du0yzz33nPnpp5/qXcfnn39u5s2bZ8dhUevYsaMVWtwfggDrXVRkuQ85RJj7UOZe6B8RUUxg5bsOPuhZQFmMOnfubOPcuDauo02bNpYH18H5bpFFwBAbN3z4cMuMxrGwTENguUXp2LFjdc+M6+M6HSu4sPAsXrzY7Nixw4qp/v372+vkd+bS1KlTTZcuXez1umdY6rzhQ33btm0G4YOoYiE5fvy45YL4YVHr2bNn3XRFvPOBDrt+/frZ8zifcYkjHDlyZJ3Iom+u0fH85ZdfLEdEHPc+bNgwu2i5xbXUe3TcED08R+ZYrrnL/GfB5stF3DLsFj6+7HA+7bvvvjOffvqpvYfoFxc3l/bt22d69+5tvyAxp/mdOevmtA+BxTUg5FnYo6Lpyy+/tJ8h3PP1119vPxNgz7Uh3Nq3bx9MYPF5xHuNefzAAw/UzZdy5m1UYDG3+SJD2ASNe+dvxQRWPnblCqwtW7aYJUuWmLZt21rWJ06csHOcz7oHH3ywTiCX8v7lefEZ5MTm3//+d/tlj89u3ts05t+ll15qBXep7xfOK+e9mGQR1DkikBYBrwLLfZjfdNNNZuLEiSVdcz7LESe7/qIC65///KdZsWKFmTBhgrUMOEuCc00OGTKkbjFrqAWLD04+UBF5tOh18A0bkYC1wAkmZ6F755137GIUXbDdooQlgn6iH7R8cBcSWIWuA4sBlov4op+Lh3sghSxPvgUWog6XMR/cWC0RKzRYce38c9ZMrFZYOBHfWKyc1ceJWRYChAYf2OXOGyewEBQICxZtmltkWOQRcAg5t8jjysbC6QS7EyB8kZg+fboVh7R8PHmuWGcRr85SWs49uvfAokWLrLBkTrGQ0aezvsIRcYXVhzG4j2jL9R5yzxjrmhNY9IMl491337XjOAtGrufkQ2C9+eabNlaT/qMCa9WqVXZB5fPjxhtvrLuVQs+7pA+aMg+K36N79vw9Oo/pttxn6ixYCHGs6+6LWKnWv3zsyhFYWN+ffvpp+9k1adKkui/DxMoicLFc8l5D/JX6/nWI3f1FP9ei+Mt5v5T7XizzMetwEUiVQCoCK5frId9dlLNQYobHmsQ3I9780fgu1w/WCWc9a6jA4oOTD3y+RWMhK+W+3IIW/RbKvSPSWAixcrhFLdcHUS4e+a7Dnc83WiwXUfcof8Nk36JFC3P//ffXfUsuJAh4zbfA4kP2D3/4g7WUOQHj5gKi4Pnnn7eLOWzhg3Vg5syZdZY1J8aWLVtmXaBOuJYzbwrdM3MKSyQf5DDkG7YTrU74Recu37zh+l//9V91XyJyzTP6RawgWjh2/PjxVhyVc4/u3ukDt+Ztt91mv1REBRauQV6LC2x3zaUKLKwXTz31lHVrMnejLk03J3CNInwaKrDcoolIZH4wphOgL7zwgrVuIGCdtZJ7KVVglRJyQH/OJZ7vcyl6j1irsJrj1hozZozhS5z7Yufeg6XOW8bj8wsRg5h3983fSxFYhdiVI7D4TMFCy/hxdyD9YNnl/YD4K+X9yxeihgisXO8XGJf7Xkx1tVTnIlAmgaoSWKV8eEa/DTdEYCFQ+BDkwx8XIB/8cYGFQGCBwxXEN9xoiwusXAtdKQKr0HXkEpWlPP9SLFjxWLFcsTilxGDFF+diQhsrFR/6zm0SFwpjx461ItWXwKJ/XE88R2JqcLFyXwhqRDzu7mhz40avM1dMiTsHay4xVNxPrnOjfbs54u7RvcaC/Oyzz1pXXa7GF4C4eHXHYaFDxEbnYy4LVpI4vVzxhG7cfG4uXLO4SFnAEbCEC0RjIRHRuK3YZYyVmi8I5QgsFmqeHW6uQs25xIsJrOg93nLLLTZeLxp/l+SZ5pu7xQRWMXZ8GSQ2Ffa4eF3LJYgLzVnOQ1hhXaPhynXiupTPl1IsWPEYrFzvF/5W7nuxlOvTMSKQFYFUBBauhzvvvLOkeyhnoXTHsvvQBf3GB8Gtg9mbb+BJBRYWMD6sPvzwQ/shw7hYLaICy7mtWDgHDRpk3RwsFLgNsbbkE1iY4wcOHGgvu5jAKnYdjgff9IsFpEc5lSKwiIFiQXHXScwb90wwOFYkvn2XI7Ci7qhcE6OY5SwuUMuZN+6DOteGB16LLmzcH1amfO6NXOPGY0qizBBFWJcQhfxcaANBLhFOX5yHwGIzAIKP+2DeYXlwcS9YG3Lll8u1aBcSWPRJPE6uFo/Ti84RdzzvGe4jn8CCHy5P4i95H0StcSzquJSdtRL3YbxlHeSOO5oNMjB3bjMXt8i1lTtvOcfNIWLcotbCYgKrGDvmAvOEWCesblwnPNkoAXNEl/ucYM4Sh4c13YnYKGs+PxHuR44csXO22Ps3em4pAisag5Xv/eIsvuW8F0tadHSQCGREwKvAckHuxKbE3QzufvIFuUe/xbpjy1lUc/FKKrCGDh1qP5BuvvlmG8/FohEVWM5ViQUrvrDlcxFikiduK7rwFBNYxa4jTQtWfBchH9QLFy60rk63K7McgVXsG3AxS4CzxDiR61NgubifUixYueKq8nGIux9ZrBEU+ax08XtkTtMHcYCkOOH6WDyjooTYNgQJGwIQ71HXHgKFeYw4iFrjCgmsUnaPJnUREjiNtZDGHGKDQlxg8Rp/JxSA4H2EKbxCB7kT+wnn6BeMqFgq55kePHjQxj8hYKJfjAoJrFLY8bzXrl1rGRPfFW9Rt2gp792ogCz2/i1XYOX6spPLXV/IgpXrvZjRuqlhRKAkAl4FVrE0DVyRW8ziaRpKEVgudoF4h1xpIOJ3nERgYRnABcCHlduRFRd6bFn+/e9/b2OeojEUjP/ee+/ZoNC4BYv75kM6GltSSGCVch2FYrB4jQ9b+uHbZ3RHZykWrFwLbXwBKOVDulAMFiKJa3Q7BsuJT/IlsNKKwXJzMcqIHXDl3CN9uM0KbJh45JFH7E6vqCjhGPrkyw0CLLqxgnnKQs4ciMYs5hJYWCqIwcJKFo/ni7+vkgosLEFOKHKd+Z6hS9+AJc2JxlJjsEr61CvhoPg98gUD1yauLWLhsMA5y0u5z9TFY/IFym14oa9CAqtUdvTDc8fa7FJc8D+bR6LvaT6PiN3D08DnQ75W6vuXL6OulWLBymdNjn+mKAarhMmqQyqWgFeBxV26b3qY8uOJRp1bLZpotNyF0n0IsRstuvuFhfLVV1+1ZnDSN9CSCCw+ULAC0DexV7S4wHIfIIcPH7bfxF2cDjtz+LBlJ05UYLlt1QjExx9/vG5XWiGBVcp1uA/lXLsI3e44XKkuRUCuRT+aH4zX8y2eSS1YhXYREvfE84Q1wdtuNxbXfMcdd9Tt9PO5izAeDF5oFyF5yRDEzFdaubsIc4m3cu6RNBIIJBZMZzXM9X5xggShynHO5ePGYiGPzoFcAss9JwQduyzh5HZaMm+xvpJugk0ASQSWi7nhfcumC95jue7FvSew8kTz14UWWDx/t8OOa4ymDCnnmbrdmogbBLPLFVZIYJXKLt8qk+t5ub/h9uRLIuKfxvURDsC9OhGZbxdh/P3bUIGV6/3igvpLfS9W7EqrC6tJAt4FFh/UfFsiVQEuEUzq5HkilwqxJHybzpXPqBQLllvkcNcRJMuHAh/YfODhKuHbPWkTcJdghcoVG+P6wIzOhwuLSa9evawrxiU8JdCZDz/nbskVG+M+VF05IL4l8s2UcenLubJwL/Jtkfsn/QC7yeI7kHKlaeBvpVyHW/RxpyBqEZjEYvAN0bkt+D/aSrFg5YvBiiayLMWCxbgujw6LJN+icSETg8E1Ey+HGI3nwSKnF4sPCy3PNl8erFLnDdfq8mDRN9YRcjDl6ptrdrl3EFccy7zdtGlTSXmwOJ856eLWosyiOZMK3aNbiCk5xfmFLDlO/MIU6wq73AgWpxYoLR5nw+KJ5RArEn3zhQS+PCe+IPBFwV0bx8KI5hJrJhVYLk+XixXLJZrcFzQ2B0TfK5UgsGDgLIouOWo58xaWBPXzOcHmmXjOsnwWLARWKezKEVhRdyKxb8xxYrb4rONzms9Qdoy6ecGGn2Lv33IEVr4YLL5MxZPllvNerMlVXDddsQS8Cyz3LSiaBZt4AD6IEDIsAATLulauBYvzcmVNZocNu45cMkWOK7ZThmNcFnV+RmCx+wirBQuMa7kElvumx1Zn7gGxxqLAeYyLOCBugm955K1B+PCB5ZLuuUU4HlDteJR6HfSTK/s2H1KIvHhGeccln4k+324yd38s1s7dWKrAYsx4Jmi+kWKpIpA+6r7M9WwRAFi0okHc5c4bd608A6xWSTK5Mz7b9BG+xTK5c89sxuD+4i7aUu7RJQ/ly4lLMkqf+e7bPTeEIHE9xF4VynLv5na0ioCbk3z5QEi4qgCIYnZCuvdtEoGFSIu61nLdC1yw2CFC47GNlSKwXKJjBKwTgVj6SnmmcCMInXlBEHp8h2o+gVUKu1zvc/eM8z2vXBnSmQ9YL/n8cBbMct6/+T7Xoitgvs/lfO+XXNeZ771YsSutLqwmCaQisKqFJG90vjG5JJ/Vct26zvIJlCMGy++9ss4oRYwUi5OprDvS1YiACIhA9RGQwJLAqr5Zm+CKJbDqQ5PASjCJdIoIiIAIlEFAAksCq4zpUr2HSmBJYFXv7NWVi4AIVCOBmhZY1fjAdM3JCNSSwEpGSGeJgAiIgAj4JCCB5ZOm+hIBERABERABERABY4wElqaBCIiACIiACIiACHgmIIHlGai6EwEREAEREAEREAEJLM0BERABERABERABEfBMQALLM1B1JwIiIAIiIAIiIAISWJoDIiACIiACIiACIuCZgASWZ6DqTgREQAREQAREQAQksDQHREAEREAEREAERMAzAQksz0DVnQiIgAiIgAiIgAhIYGkOiIAIiIAIiIAIiIBnAhJYnoGqOxEQAREQAREQARGQwKrhOfDHP/7R/O53v6thAuFu/cCBA+ayyy4LdwE1PLLYh3v4abA/8cMZc+qX0u7pol+dU9qBOkoEPBCQwPIAsVq7+K//+i+zadOmar38qr7uf/3rX2bAgAFVfQ/VevFiH+7J+Wa/+/Av5nfPfF/yDT02pJmZPOS8ko/XgSLQEAISWA2hV+XnSmCFe4C+F5pwd1J9I4t9uGfmm/2GT06b/3fZDyXf0OAe55r/b+L5RY//9ttvzfLly80nn3xij+3Vq5eZOHGi+dWvflX0XB0gAo6ABFYNzwUJrHAP3/dCE+5Oqm9ksQ/3zHyzT0Ng/fDDD+ZPf/qT6dSpk/nNb35jYb300kvm559/Ng8//LA599xzwwHUyFVFQAKrqh6X34uVwPLLs5zefC805Yxd68eKfbgZ4Jt9GgLr448/Nm+88YaZPn16ncXq0KFDZuXKlWbSpEnmvffeM6tXr64HcfTo0VaMnT592rz22mvmnXfeMc2aNbPH9+nTx/z73/82f/vb38xDDz1kzj///Hq///jjj+bPf/6zFW8XXnih2bx5sx1/5syZpnXr1mbDhg32959++sn2de+995oLLrjA/Oc//zGzZ88233zzTd21PProo+a6666z/V1//fX256+//trMmTPH3HHHHfZ3rHOLFi0ye/bsMS1atLCWuV9++cUsWLCg3j1ddNFFZtasWWbVqlV1fUUP4H7gwnWr5SYggVXDM0MCK9zD973QhLuT6htZ7MM9M9/s0xBYa9euNQTj5xMOCAuas25Ff3/zzTetcHnkkUdsH1i+ED2IqFIEVpMmTawY4vgnnnjCHD161Loq6a9ly5Zm7ty55qabbjIDBw60Amv+/PnmwQcfNBdffHE9UeUE1rXXXmtWrFhh3n33XXs/vXv3tse1b9/ejBo1ynz++ef29ccee8y0a9fuLCHIfUbFmgRWee+dRi2wmBgdOnSoeyMwWefNm2eGDx9u+vfvb845p7Z3lNz6+ApzXudR5c2Y2NFXtGti/md8c9O9fZMG9VNrJ/teaGqNX0PuV+wbQq9h5/pmn4bAKmaZySewbr31VvPcc88Z/u/Zs6c5c+aMWbhwoenXr5+1TJUisLCOHT582Bw7dsyKKmK+Tp06ZS1WNCxniDDEHQIravmKCiH3M+O+/vrrdq27+eabTefOna0ow5KGKOMav//+e9O8eXPr+oxb2pzA2rp1qx0f6xvCbPDgwWbNmjWyYBV5O9SMwGIS4Ve/6qqrzMiRI2teXDEvfAgs+kFkzfvv//0AUCuNgO+FprRRdRQExD7cPPDNPg2BldSChVUp7rKDNO7Da665pqjA4jhcgWPHjrVuRixOCBp+Zrc3MWCuPwQWrkGEFEIMIRUXWLgTP/jgA+sW3L59u3XzcdyLL75o3Z/8HG/5BJZzNx48eNCKxvvuu8/s3LlTAksCq4O1WDGpCF5kMqLUUe75fNt808jlY2/Tpo01tU6bNs1OfM7HHMwbYffu3Wbp0qXWv33FFVfYv/GmiPdz5ZVXWh8615PL5+6+MbjXot9SCvnjk3xk+hJYjL3myRZJLqFmz/G90NQsyAQ3LvYJoHk6xTf7NARWvhisV155xX52cw+0uIsQqw5f4vl79+7d6xErFoOFVQkrEi48F0PFGrBr1y4b88XPrVq1siLKeWXok/WFNY31KC6wiAfjH68vWbLECizWpqhbsVQLlhNYrKG4KYcMGWLFlWKwCr8xGr0Fi+A9zKwIIVR727ZtLZHPPvssr287nwmYmCUmF2+yyy+/3Cp5fNyIJkzD48aNM926dbOmU5Q+ZljEHN8itm3bVufTj4qmuM+9kMAq5I9P8vkngZWEmp9zfC80fq6qNnoR+3DP2Tf7NASW20WIOw13GGtIdBchFq5cAgthhbWJ2Cv32U9MFi5CrE+FXIRYvrAo8eWdYHbn+mPtQGQhsE6cOGED0RFheGHeeust69JzOxvjAosUE/TH+uRei8dgca0YBugD4VaKBev55583DzzwgNmxY4cEVq1bsL766ivrv0apE8jnfNlM+Hy+7XwCi0m9bNkyGyDIRGWiMTH37dtntmzZYoMZEVR8ayBIkbHwfRcSWHGfeyGBVcgfn+QjUwIrCTU/5/heaPxcVW30IvbhnrNv9mkILOi4PFgfffSRjXmK5sEqFOTO5/6rr75al8CZuKfbb7/dfPHFF+aZZ56xXpRoI14La9BTTz1lv6ATuxX9As5ORAQQLj7WHf6dd955djchwe9TpkyxVim3bjhLE4KK9Wf8+PF2DYqKr1y7COmPphgsv++NRm/BQpUPGjTImm4x2/ItgwnHGyGfb7vQGwjzMa5BJuTevXutki8W7JdPYOXyufN44358t122kD8+ybSQwEpCzc85vhcaP1dVG72Ifbjn7Jt9WgIrC0LxdSaLMTVGtgRqQmAhqtiOioonOI9Ad97o+XzbhQTWyZMnrWvw+PHjNngRfzkCiv7KsWDl87kXsmAV8scnmTYSWEmo+TnH90Lj56pqoxexD/ecfbM/cvyM+X/+/IOhHmGx9uMpY2aObGbu7N+02KGZvC6BlQnmoIPUjMCCMpanjRs3mhkzZpgPP/wwp28bMVZIYNEPli+2rT7++OMG6xKJ3KIxWOvXr6/LhYI5N5cFK5/PvZDAyueP55rZJYlljvH4GXciVrqmTZvav+VqEljh3nu+F5pwd1J9I4t9uGcm9uHYa+TsCdSUwCI2avHixTZO6s4777TxVHHfNi6/YgKLeCusSWTAdbm02LIa30WI+KLlElj5fO6FBFY+fzxWOeLByGtCrADXgTUNIUjQ/dChQ1MVWErTUP4bVwtN+cx8nSH2vkiW34/Yl89MZ1QvgUYtsNJ4LATHU2aAHYUEuldz82HBUqLRZDNAC00ybj7OEnsfFJP1IfbJuOms6iQggVXGc2OHBWkaSM3A7oxqL/qpUjllPHzPh2qh8Qy0jO7EvgxYng+tBvbsOCc+lxp88fp/xPKSU+rIkSO2GDTeA5feIL5LkPQIpEn49NNPbUoFvB2sIZyHhwEPB1/YybRO6ArhHMOGDbMeB9YWYoZdBnVeY4fhhAkTbMkcYoHJpUiqBMJB8MhQneT999+3YxEGQ3qJZ5991qYV6tixo93o1aVLF7vRi52E0c1UbiMVqSIIMaFvvDv8nTxaXHOhXF6E39BcuArrZI8ePezv+/fvt0YJdvTT2KzF9bndj56nWEV1J4FVUY8j24uRwMqWd3S0alhowtFJd2SxT5dvod6rgb3LkUguK+rzEUpCkmdSLiBYRowYYXNbUdCZcBFEFOIhX54rBBaFoidPnmzFGP0h3EjxQ04tXieFEDGzbKC65ZZbzIABA+qlVkBQEeeL+EJoEQZCI0yFZJ8vvPCC/RkhhJAic3zfvn3rBBY5FBFBU6dOtQWeydNIuAxpHmgu7xbijetD0CHaiFXmPHJIEmuc7x6jAoufCU+BE2koKE/HtVBDkXsknAXhJYEV7n2okTMgIIGVAeQ8Q1TDQhOOTroji326fKtdYJEdHQGEwKC5nIkk7sSyhShh4xCiB/EwZswY+3shgcXGJ1cBBCsYiUuxDGEpotIIoolG/1iOsHAhmpwFi9dIDYTo++6776zYIl740ksvtedhbaNxzViayJFFXi3GofQOCU8RO+x6p3GMK5kTFVhY2RBokyZNsn2TtwvRx455WjGBhTDkurGEkbNLAgt7qFpNEpDACvfYtciLfTgC4UauhnkfLUcTJRUvAh0tG1OomDMWqqjAcolE7777butuxIXnrDlsiHLHYkmKlqhB6OAGvOSSS86qJxi9NjZzIZLI2egaWelxy7lE24g8hCRCDquSs2BxbbkSonIc95jPDYrVCimBMKXkj2vORUhaImon0uQiDPf+q7qRKV+AyfOee+6x/nAmGd9IqqFJYIV7StWw0ISjk+7IYp8u30K9VwN7xAriKZcFK1qxw4cFCwtTtHZh3ILlBJazHvE/n9sIFqxZ7BynRS1YCCtcdLgMEWl33XWXLSJNX9RLpDEOwu/BBx+08VhOYLF+xft2z7NYDBavwwR3JzV7adwbOSOxuMGTWDC5CMO9/xKPzMQgwI+AQVQ4ahsTKWZVl0ohcedFTkS9My6Tncnl6h2mNZ6vfiWwfJEsv59qWGjKv6vqOEPswz2namAfj8EifopyOcQ/+YrB4gnghisnBgurFC4+YsHyxWCxBv3xj3+05XcIMndB7liWEHPEYBFnRV+//vWvbSxZtDQPryG2+CJPVFEAACAASURBVB9hhtDkGjEaHDt2rKCLkIom3NMNN9xQL9UR6yNMEYS4WyWwwr3/Eo+MafUvf/mLVeSXXXaZfaAE8fF7165dE/fbmE/0kaahMfPRvaVLIFSKj2pY5NMlH673amCfdBdhsSB3XGeHDx9OtIsQgYexAHcibr5cuwgRS3zR//LLL+0XfY5xAuvyyy+31izq77K7cNu2bWdNArfrETFGDBd1GMm9SMFrLF/U3C0Ug0XpOMZ18WgMcOONN9o4NdyhrMMINgmscO+/RCOjijFBMsEGDhxY1wdFN1HifPMgcJAJRoAg/m52cLAFlQmDOXPmzJl2xwiN3RIkAmXXAybOYltpnRmX8+bMmWPuuOMO+02DbwbxuoL4snkt33bf+DlswWXrLt9IeJPxbQBzb3z7cBJwElhJqOkcnwRCJKmthkXeJ+NK6qsW2Ufjqog/Ct2ihZ/dteQq8hz6OhvD+I0iTQM+ZPJukCMk19ZPV8qGOClex7zKtlt8wggsgv1Q2M4/vW7dOuvTZueEK51TbCstubFWrFhhxRrizQks/NlY0TDduonNVtp8pmaEk/OH4+bcs2eP3eKLaZf74JsFu08QjtwzIjAqKsuZlBJY5dDSsWkRWPNki7S6ztlvLS7ymQIuMFgtspfAqpTZl/11NAqBhdXHmUJzCSx2VbBTAtMq8VgEKmLRQgghsBAxmEL5HRMqAoe8IfiSEV2YOAttpcWChRjCPEv/+MidwIqKJSewuJ58230RYlGrF1YrYsno020XdjtBEIa8jghM0iSwklDTOb4JSGD5Jlq5/dWiwKrcp6ErS5tAoxBYxSxYCBqy22KZwi9NI/GZE1hYjfCN40okiy1ZdREuWJqwDsXFW3wrLb5x/oaoQrg5lyHbUhFVWJwQYE5gkRiOf4xPi273RSBGRRl+b5czBasVu0M2bdpkxRbNWdmSTBQJrCTUdI5vAhJYvolWbn8SWJX7bHRl/gk0CoFVKAYLaw/BdS+//LJ11ZFJN5ozxBV2RgARpEdf7L5gqyvHYsFix0WhrbQIOP4hpMhr4gQWfm2sTPwd33vUgpVvu69zJSK+uKZoUCDZgrF88VqrVq1sf1yjLFj+3xjqMTsCEljZsQ49kgRW6Ceg8bMk0CgEFsDcLkK2grKLELef20WIe5DAcOKYKAHA3/nfWbA4nwRubG/FVfjb3/7Wxj058YIIKxSDRYZfsvSyC8OJKGKysJohshjH1ZZCfJUbg0VwPsHxu3btsv/oj/xbCxYssAWnXf0n3JPs4MAKR3A898198rdcTRasLN9qGisfAQms2pkbEli186x1p8Y0GoHl8mARnI74iObBYlsqOwrffvtta/nBQkWxTkQRbkPayJEj7S5DhMntt99ezzpUbBchVjKKPyNwnMCiTwLSKavg4sKiuzdK3UWI5cttk8WaRYA+bkjKEPAP8UTBUba+Yv3q1auXPQZBhjuxW7du1vUpgaW3e6USkMCq1Cfj/7oksPwzVY+VS6DRCKzKRVy5VyYLVuU+m1q5MqVpqJUn/b/3KYFVW8+71u9WAquGZ4AEVg0//Aq4dSUarYCHkPElSGBlDFzDBSUggRUUf9jBVSonHH8tNGIfjkC4kTXvw7HXyNkTkMDKnnnFjCiBFe5RaKER+3AEwo2seR+OvUbOnoAEVvbMK2ZECaxwj0ILjdiHIxBuZM37cOw1cvYEJLCyZ14xI0pghXsUWmjEPhyBcCNr3odjr5GzJyCBlT3zihlRAivco9BCI/bhCIQbWfM+HHuNnD2BRiewKJtD/imSf9LICzVx4kSb36oaGolJn3nmGZvBPd7IbUU5Htfix5Iza9iwYTbvFYlNizUfuwhD7QQrdm+V/roWmnBPSOzFPhwBjVxLBBqVwEKUUNaGTOmufAx1/EgU6rKpV9PDjZb0yXXdCKwXX3zRTJ8+3SZWPXjwoFm4cKEtDn311VcXvVUfAotBQuQyKnpzFX6AFvlwD0jsxT4cAY1cSwQalcCifiAlcRAczmJFUWXK3owZM8bMnz/fUIA52m677TZDXUDOueiii2wNwjVr1tgs74izrVu31jseK1K8IPPmzZvtuDNnzrTHRos1/+c//6n3O1nYyRj/3Xff2X4Qfoybq5UrsMhYj8Ci7E/U0pVvQvsSWPSfdTbuan+TapEP9wTFXuzDEdDItUSgUQmstWvXmgMHDljRkq9FiycjcPh97ty5ZsiQIVaUUGqnSZMmdeVyXOFmJ5z4PSqwOHbOnDm27t8TTzxRUGCdOnXKPPfcc+aee+6xfVDSpnXr1ubOO+/0IrD27dtni01Tj7Fjx45F57EEVlFEqR2gRT41tEU7FvuiiFI7QOxTQ6uOK5BAoxJYxSw+8I8LLP5GPcLDhw+bsWPHWhcj/3ft2rWurqCzBrlaglGB9d5779lzjx07Zh555JGCAqtly5ZWiFG7kLqFWM6waOUThMXuJ1e8Fq5R/iH8ijUJrGKE0ntdC016bIv1LPbFCKX3utinx1Y9Vx6BRiWwkliweCTELuEOvOWWWwyCCTcgAePR4sy5LFijR4+2rkEEGYWVnVCaPXt2PVckLsBZs2YZBNZbb71lBd3JkyftbOjbt2+DBFY0Buv48eP2mgcOHGgGDBhQdLZJYBVFlNoBWmhSQ1u0Y7Eviii1A8Q+NbTquAIJNCqBlS8G65VXXjH33nuvadOmTU4L1unTp60wYQdiz5496wLkCwks4rmaN29uevfubV2LLu7KCTHEFoHn0Riso0ePmpdfftk8+OCDpkOHDqaYharY6/Egd8Yudk50DkpghXtHaqER+3AEwo2seR+OvUbOnkCjElhuF2Hnzp3NqFGjDEHf8V2EuVyEYOeNjxAj2B0XYNRilctFiJUKAUUw/E8//VSSwPryyy+txWvq1KmmadOmZvHixfb/clyELn0DFra4wMKChYuzX79+ZvDgweb777+3/Z933nk5Z5YEVvZvODeiFhqxD0cg3Mia9+HYa+TsCTQqgQU+lwfro48+snFI8TxY+QTW559/bv7+97/bAHEnSApZsJ566imbDgGLV9RKVciChYvw1VdfNW+//bZp1aqV6dGjhzly5IgVac2aNTvr6eeyRq1YscIKuvvuu88KrGjOLK6b5KG33367vXd2FHbr1s3mxcrVfAkspWko/42rhaZ8Zr7OEHtfJMvvR+zLZ6YzqpdAoxNYSR4Fli6EDxapW2+9NUkXVXmOD4GlRKPJHr0WmmTcfJwl9j4oJutD7JNx01nVSaDmBRbWp9///vfmkksusa46dvjVSlOpnHBPWguN2IcjEG5kzftw7DVy9gRqXmBlj7xyRpTACvcstNCIfTgC4UbWvA/HXiNnT0ACK3vmFTOiBFa4R6GFRuzDEQg3suZ9OPYaOXsCEljZM6+YESWwwj0KLTRiH45AuJE178Ox18jZE5DAyp55xYwogRXuUWihEftwBMKNrHkfjr1Gzp6Ad4H1888/m507d9pUAvFGKoJrrrkmb16m7G+/tkeUwAr3/LXQiH04AuFG1rwPx14jZ0/Au8BiVx7Fj8lUTvvss89sXT/E1a9+9SubJT3LnXrksuJaGJdGNvV58+aZ4cOHm/79+9uagLXafKRpqFV2um8RqFQClZw6RQKrUmeNrisNAqkIrHxlY9K4gWJ9RgUWmc3JdH7VVVeZkSNH1rS4gpsEVrHZo9dFoDoJVGryXwms6pxPuupkBFIRWGQQd+Vfnn76aXPDDTfYBJ7U7su6OYGFxYrCyGRyf+SRR8y5555rL4UM7kuWLLEZ1Tt16mQzpGPxIks6mdTJ7O7K0sR/j2ZRv/LKK21G9sOHD9uSO5yza9cuQ6FnxqNvBB7XsH37dmvRo5wPJW2wokWzxn/wwQdm27ZtliEWwWeffdbWUqS5ayBrO33ReM3dTzl8JbDKoaVjRaC6CKx5skXFXbAEVsU9El1QigS8CyxXOBlhgKA6deqUzZBOXNagQYOsay5fbbw07hPhQqZ23JN79uyxtQbbtm1rhzp27JgVLyNGjLD1+9555x2zZcsWK5S++uqrggKLwtJvvfWWeeyxx6yocsKHnxGY99xzjy2js2bNGsOxM2bMMGvXrjXffPONmTRpkhVw1EmkLuHFF19ctsDasWOH2bRpk3n00UcTu1wlsNKYcepTBCqDgARWZTwHXUXtEvAusECJlWjjxo2W6q9//Wtrzfn666+tgMGS1bp168yII7AQS8R9nTlzxgoiFwOGmHrvvffMlClTrOg7efKkjc8aM2aM/b2QBQsr0/r16+usVlGBhWUJIYewRFDNnTvXWsbatWtXV3wZRgix0aNH2+LS5ViwEIRLly61fXbp0iUxSwmsxOh0oghUPAEJrIp/RLrARk4gFYFVScycixDrGfFX3bt3twHvuOXixZQRPYihIUOGWHEUdQFyT84NiGBEnCGycP/t27evngUrKrCixaWx6PEax2NVox8sW+UILHdNAwYMsAKrIUH6EliVNFN1LSLgl4AEll+e6k0EyiXgXWDhGpw9e7a13MQb8UizZs2y4iWrFg1yJ96K3xEmBLojkviHm40YpnIsWKtWrbICCbEWjdfCRZjLgkWcFC5F4rsIsD9x4kRdbFU5AgtRiIVt0aJFth9cm0mbBFZScjpPBCqfgARW5T8jXWHjJuBdYGGZQbSsXr3aXH311eaOO+6wQiRUi6dp2LBhg3VfYjnCZZgkBuu7774zCxYsMBMmTLDWp7jAisdgffrpp1bELV682Fx77bXmxhtvtHFZK1assBawcgUWgfd79+6ti+Hq2LGjDaDHmoVrk5+JOfvxxx/rXJK5+EtghZqVGlcE0icggZU+Y40gAoUIeBdYbjASjmKxeffdd81tt91mdxI2adIk86cRF1gE4SN0sFhhVdq/f39ZuwgnTpxorWAInHjr27evdS8isLDS4QqM7iJkLF7DukcAPEH2xGD16dPH9rl169acfJwrkRddrBfuRgLo2amIeFu+fLkNlu/Vq5eNz+Jvr732munWrZsZOnRozn4lsDKfjhpQBDIhoDQNmWDWICJQkEBqAsuNioh4/fXXrZBhZx1WrYbEDYV+ntGYKixPrrnUCgisqIsw9PUWGl8Cq5Kfjq5NBJIRUKLRZNx0lgj4JuBdYFVaDJZvYI1JYKlUju/ZUXp/ygdUOivfR4q9b6Kl9yf2pbPSkdVPwLvAqn4ktXMHEljhnrUWGrEPRyDcyJr34dhr5OwJSGBlz7xiRpTACvcotNCIfTgC4UbWvA/HXiNnT8C7wGrsLsLsH1F6I0pgpce2WM9aaIoRSu91sU+PbbGexb4YIb3emAh4F1hROIgtV/g5y9xXjekBpXkvElhp0i3ctxYasQ9HINzImvfh2Gvk7Ak0aoH17bff2vQFn3zyiSVLCgPSLJAjqlIbObXiGeTdtZJ64brrrqu79PixpHMYNmyYTctQSvHnYrsIK3k3UqU+v1KvSwtNqaT8Hyf2/pmW2qPYl0pKxzUGAo1WYLHbj9I4nTp1stnWaRRXJj/Xww8/XJIACf2A46V84teDwIqmhDh48KDNszVu3DibDqNYKyawOL9S8+kUu7dKf10LTbgnJPZiH46ARq4lAt4FVqXEYJEp/Y033rBFl53F6tChQ2blypXWCrRs2bJ6z5mEoHfffbf561//as/hd/ogmScJScn4Hi3/48r+0EnUDbp582Y77syZM23/0dfiLtPt27fb6yAzPDm1EH7061q5Aoss+gis/v3717N05ZvQpQgszq3EjNDV/ibVIh/uCYq92IcjoJFriYB3gVUp8NauXWsOHDhgRUu+Fi1xg3stWuwZEUa9QbLPUyg6n1CKiiiOnTNnji1R88QTTxQUWKdOnTLPPfecTb6KuCL7euvWrc2dd96ZWGCROX7JkiWGUjqUzynWJLCKEUrvdS3y6bEt1rPYFyOU3utinx5b9Vx5BFIRWFhSduzYYd5//31z/PhxW2/vs88+M126dKlnoUkTRzHrD2PHBRZ/W7dunaFg89ixY62Lkf/btm1bksB677337Llkr+eeC1mwWrZsaYXYBRdcYDPbU78Ri1ZUEBa7h1zxWrhD+VdKWSIJrDRnYOG+tdCIfTgC4UbWvA/HXiNnT8C7wKKAMoHlWFP69etnhcOUKVPM7t27DeVksK5QkDjtlsSCxTURx0Ss1i233GIQTASWI4SKWbCoKYhrEEFGDUAnlGbPnp3TtYjAolYjgu7kyZMWB7UMyxVY0RgsxCzXOXDgQDNgwICiiCWwiiJK7QAtNKmhLdqx2BdFlNoBYp8aWnVcgQS8Cyx27i1YsMDcf//9Vkg5YRK35qTNIl8M1iuvvGJjqtq0aZPTgkUxaK6Z+6AgM9ageOxU9HfuY/78+Ybiy71797axT/nuOXre0aNHzcsvv2wefPBB06FDB1vEmRixhggsrqWY1SvKXQIr7VmYv38tNGIfjkC4kTXvw7HXyNkT8C6wTpw4YWOLiCVCxDix8dVXX5nVq1dba1YWaRLcLsLOnTubUaNGGdyW8V2EuVyEPAI+BBBiBLsTH1VMYGGlIs/XtGnTzE8//VSSwPryyy+txWvq1KmmadOmZvHixfb/YgKL+6IRMxbfRYgFC7cmlsPBgweb77//3vaZz2IogZX9G86NqIVG7MMRCDey5n049ho5ewLeBRa3gFuQ3Xpdu3Y1+/fvNz169DAffvihwY120003ZXaXLg/WRx99ZGOS4nmw8gmszz//3Pz973+vc2cWE1hPPfWUTY2AxStu3crnWsRF+Oqrr5q3337btGrVyjI6cuSIFWnNmjWzjHJZo1asWGFF3H333WcFVjRnFkKK5KG33367vV92FHbr1s3mxcrVShFYStOQznTVQpMO11J6FftSKKVzjNinw1W9ViaBVAQWt4rFihgmrCoEchMXdOmll9qA7kpuWLoQPlikbr311kq+1AZfWzGBpUSjDUactwMtNOmxLdaz2BcjlN7rYp8eW/VceQRSE1jxW0W4kO+J/7GutGjRoqSdblkiw/r0+9//3lxyySXWVYcwbMxNpXLCPV0tNGIfjkC4kTXvw7HXyNkT8C6wyJS+c+dO68aKNuKBcHkhrkim+dhjj1nXmFo4AhJY4dhroRH7cATCjax5H469Rs6egHeBhRWIZJvsjHOxRNwWgotdcr/97W+t+00tPAEJrHDPQAuN2IcjEG5kzftw7DVy9gRSEVjRwG53S/FA8exvVSPGCUhghZsTWmjEPhyBcCNr3odjr5GzJ5CKwCJNA0HtxDBhySITejxZZ/a3qhElsCpnDmihCfcsxF7swxHQyLVEwLvAcrFW7CIkKzqZ3Qluv/jii22Au1yElTO9ZMEK9yy0yIt9OALhRta8D8deI2dPwLvAynULBL6TV4p/WLWyDHLHXYkVjYzsNDKoz5s3zwwfPtz079+/4tNGpDkliqVpKGVspXIohdLZx2ihScbNx1li74Nisj7EPhk3nVWdBDIRWKBBZH3yySf2f4Lfr7nmmkxqEkYFFtY1Mp1fddVVZuTIkTUtrngmPgQW/SgZaflvfi005TPzdYbY+yJZfj9iXz4znVG9BLwLLLKnk44BCxGlcmi4CT/99FPz5ptv2tp7We4idAKL66EwMqVmHnnkEXPuuefaayNr+5IlS2wW9U6dOtkM6Vi84lnec/0ezaJ+5ZVX2izshw8ftmV2KGWza9cua61jPPpG4HEN27dvtyKTEj6UtCH5Ktd5/fXX21qGFMXetm2bzcXF5oBnn33W1k+kwdYVzKYvGq+5+ylnKvoSWIy55skW5Qxd88dqoQk3BcRe7MMR0Mi1RMC7wMJCtWrVKlsuZ8iQIebGG2+0NfcolXPHHXeYG264IdMEowgXYr+of7hnzx5bX5Cge9qxY8eseBkxYoSt3/fOO+/Y60YoEUPmxIyr+xf9nWLSb731ls3nhahyr/EzJWruueceWzpnzZo1hmNnzJhh1q5da7755hszadIkK+CojUgtQuLTyhVYO3bsMJs2bTKPPvpo4oSoEljh3upa5MU+HIFwI2veh2OvkbMn4F1guVtAvGDJQVwQTI24Qqhk3RAuiCViv7CkIYhchnbEFOV8KEBNHb+TJ0/a+KwxY8bY3wsJLKxM69evr7NaRQUWliWEHJY6BNXcuXOtZaxdu3Z1xZexpCHEqM9IQelyBBaCcOnSpbbPLl26JEYqgZUYXYNP1ELTYISJOxD7xOgafKLYNxihOqgiAt4FVjSTOy6xDRs2WDcYoibL2Cv3DJyLcNCgQTb+qnv37jbgHbdcvJgyogcxhOUNcRR1AdKfcwMiFBFniCzcf/v27atnwYoKLPp8/vnn7ZjNmze3LkKOx6pGP1i2yhFY7poGDBhgBVZDajtKYIV7p2qhEftwBMKNrHkfjr1Gzp6Ad4FFcWeEDLFYrv6gqzvYunXrzEvkRIPcibfid4QJge6IJP7hZiOGqRwLFm5QBBLCKRqfhYswlwWLOClcisR3EWB/4sSJutiqcgQWohAL26JFi2w/uDaTNgmspOQafp4WmoYzTNqD2Ccl1/DzxL7hDNVD9RDwLrCit47weOGFF8wDDzxgrTQhWjxNAxa1jRs3WssRLsMkMVjk9VqwYIGZMGGCva+4wIrHYBHgj4hbvHixufbaa21cGq7TFStWWAtYuQKLIPe9e/fWxXB17NjRBtBjzcK1yc/EnJHctWnTpnl3a0pghZiR/zumFhqxD0cg3Mia9+HYa+TsCaQisFz8FSKAQG92zfXt2zdIHFZcYJ0+fdoKHSxWWJX2799f1i7CiRMnWisY9xZv3CPuRQQWLkZcgdFdhIzFa8RlwQVOxGD16dPH9rl169acM8C5EnnRxXrhbiSAnp2KiLfly5fbYPlevXrZ+Cz+9tprr5lu3bqZoUOH5uzXl8BSmoby37haaMpn5usMsfdFsvx+xL58Zjqjegl4F1ikFfjDH/5grr766jpBhZDAWkOw+eOPP25atWpVtcSiMVVRq5xLrYDAiroIK/lGfQgsJRpN9oS10CTj5uMssfdBMVkfYp+Mm86qTgLeBRZB7sQyxXNd4Y7D2kI+KLeLrxqRNSaBpVI54WagFhqxD0cg3Mia9+HYa+TsCXgXWNwCYoqA8nfffde6yS677DJzyy232JQCDdn1lj2exj2iBFa456uFRuzDEQg3suZ9OPYaOXsCqQgsag6yY+7WW2+1MUi4Bsk3RaqEYcOGZX+XGjEnAQmscBNDC43YhyMQbmTN+3DsNXL2BLwLLNIPkKZh/Pjx1nLl2oEDB2wgNok+W7Zsmf2dasSzCEhghZsUWmjEPhyBcCNr3odjr5GzJ+BdYJH/ih1x1BzEeuUatf7YvcfuNvJhqYUnIIEV7hlooRH7cATCjax5H469Rs6egHeBRRqEZcuW2RxMd999txVTJB99+eWXbSZz0hwkKUxcDpp4aoajR4/aEjgUfO7fv7/iwP4PTB+7CMt5Ljq2NghU+s5SLfLh5qHYh2OvkbMn4F1gcQuIq1dffdUWIz516pRNdunqESKy0m5RgUXSTVyWZG4n87mC7P8vfQmstGdi7fZfybnRtMiHm5diH469Rs6eQCoCK/vbqD+iE1hYrMhJRWoFMqZjOYtmXUfskbiTTOvTpk2z/xOcjwjjOFJK4NLE1Ynrk/I0e/bsMZT+wRJHglB2TJId/o033jA//fST/RsJTElFES3gzBVGf2eX5ZIlSwyuU8ahfA9ldMgjNnv2bJuMlEZGdjYGkF+rSZMmecdKwlwCKwk1nVMqgTVPtij10EyP0yKfKe56g4l9OPYaOXsCqQgsMpL/4x//sC45sokfOnTI5sWaNGmSueaaa1K/S4QMdRARJwii6dOnm7Zt29pxowKLBKiUyuE1J7BWrlxpJk+ebMUOrk5EE6V+KPnTvn17M2rUKJuCgsSpBOwjvAjeR8ARvE+x6JtuuskMHDgwr8BCUOUr0cN4XP/DDz9smXH9XNPUqVPN119/nXesJFAlsJJQ0zmlEpDAKpVU7RwngVU7z1p3aox3gYW1aP78+aZz587WRXjHHXfYgsSbN282//znP61QSDvRKAKF1BCMg4UJIeTGdAIL0YRwwaqFSKK+Hxas9evXW7FFeRqE1EsvvWQtUogojqEcDX3iesQChpDDDer6X716tbU0UQQ6nwWLODXSVkyZMsXWCYwWmab/qAWLvsaNG2duvvlmQxLXfGMlmcwSWEmo6ZxSCUhglUqqdo6TwKqdZ607TUFg4eJCWNx1111WwDhLjPu7+z1N+M5FSN4t4q+6d+9uBY9z/eEWxMr09ttvW/cboiqXwHLXzDF/+ctfrCUsnqGeeDOsdIhJBBCN+oJOYMXrC+JyxKLHP1jQEKVYvnADusLPjhOJWhF5zkKWb6wkPCWwklDTOaUSkMAqlVTtHCeBVTvPWnfayAUWIgcrFIKLGCcC3bFgrVq1ylqCEEK4EV0B5XwWLM5F5JB6Im7B2rJli7VGIYiosRgNsC9kweI8xBYWtLgFK+oijJbmcQlbc42VZDJLYCWhpnNKJSCBVSqp2jlOAqt2nrXuNCWBRbFnYolwoxEQjpsLVxq7CSn2HLcC+X4Q8TQNBKFv3LjRzJgxw7oDn3nmGdOzZ09z//33my+++KKewIrHYHFtEyZMqBeDRdLUpUuXWlGFKKPGIj+TZHXBggWmd+/eBV2E5cZgEQuGGGOcfGPBGgsdLkd+RjhiXYM5f8vVJLB8zzz1FyUggaX5ECcggaU5UUsEvMdgIaS+++47K6jiDaHlBFeakOMCi5gnkpxiLcI1yM8Esnfs2LFe0DtiCYFFbNXhw4dL2kWImEFsbd++3QbB8w9BQ4yXj12ExIIRWD948GDrSsw1Fha2559/3lrXevXqZY9BkOFO7Natmxk6dKgEVpoTTn2fRUBpGjQpchGQwNK8qCUC3gVWFB4ivqghzAAAIABJREFUC/cXAeBpJxf18dA++OCDekHuPvqs5D5kwarkp1O916ZEo9X77NK+cgmstAmr/0oikIrAQlSRf2rHjh3WkoXlCrcZu/FwXVVqqzWBpVI54WaiFhqxD0cg3Mia9+HYa+TsCXgXWLjjcFfh2mInIf/jRnv99det65DdetVgzcr+UWQ/ogRW9szdiFpoxD4cgXAja96HY6+RsyfgXWCR2mDhwoU26Dta7JnM5MQkkW4g7SD37DFW54gSWOGemxYasQ9HINzImvfh2Gvk7Al4F1i4B0k0OmbMGHPllVfW3RG730jCSXLNSnYTZv8Iwo0ogRWOvRYasQ9HINzImvfh2Gvk7Al4F1jcAjme2I1HXb4uXbrYVAgk3MRlSFZ3tcogIIEV7jlooRH7cATCjax5H469Rs6eQCoCi9sgU/m7775r46/YRUh6BOr7qVUOAQmscM9CC43YhyMQbmTN+3DsNXL2BFITWNwK4oqEo82aNUu9/mAxdAg+djZSesbl6Orbt29duZpi5zfG14ulaaj07fbV/Ey00IR7emIv9uEIaORaIpCKwNq/f79ZtGiROXLkiN1FSIJMkmBSaoYs5lk3hB7Z23v06GFGjhxpdzFSHidaDzDra6qE8YoJLK6xkhNGVgLDpNegRT4puYafJ/YNZ5i0B7FPSk7nVSMB7wIrl5ghdcOaNWvMJ598YsvV4DLMsiH4lixZYqZNm1a3szEqsPiZRu3Co0ePmnnz5pnhw4ebDz/80Fx22WX27xRypnB0//79zSWXXFJXXofzSEvBMRRqLtYvAq9r1652R6Ur6Lx582bzxhtvmJkzZ9rriL4WLZLdunVrQ9kfjsUySIwbucWS8ixFYHE9lVryJMs55HssLTS+iZben9iXzsr3kWLvm6j6q2QC3gVWVBBE0zHk+3sWcEoVWIgqhBgCCiGEwFq/fr0VZtQZREghisjn5QpElyKw4v1SD9GJKJKwzpkzx9YNfOKJJwoKLMTf8uXLbaqLli1bmrlz59rYtoEDBybCKIGVCJuXk7TQeMGYqBOxT4TNy0li7wWjOqkSAt4FFtaql19+2RZTJnu7azt37rSZ3dlJmHWiUaxPpI7o3LlzThehs2DhzkRUPfbYY9YqhBCiePP48ePtTsiPPvrICqxogehSBFa836jYfO+992zdw2PHjlnhVMiCRXqLU6dO1VmsSHuBQMN6lqRJYCWh5uccLTR+OCbpReyTUPNzjtj74aheqoOAd4F1/Phxa1k5cOCAOXPmTE4KJCCdNWtWpglHEUtYoPbs2VN3TS7IHYHlxApFknG9ubZs2TLTtm1bgxWMFBPXXXddvQLRxQRWrn6dwBo9erR1940dO9YWZka80WbPnm1IzOqa44VQ47hNmzZZlyWNPiSwquPNFr1KLTThnpnYi304Ahq5lgh4F1js0MOF5nbq5YKJ1aVFixbW+pJVw0KEFWvcuHE2AWquWCkC8YkVmzp1qhVVtN27d9ucXljdEF+InX//+99luQjj/SKwuJbmzZtbKx+izbkMGTNfDBbJWrF4IcRatWpljyP1hQRWVrPI3zha5P2xLLcnsS+XmL/jxd4fS/VU+QQyFVghhBWPAEsasUs03H3nnHNOToFF3BXHEeuEm/C8886zqSaIkXK7IDm3XIEV75ds91ipiFEjvouA9VIEFsWoEVkILGLCcF8i0BBYXCfX5q4ZdyJxXU2bNrV/y9XkIgz3BtVCI/bhCIQbWfM+HHuNnD0B7wIL68wf/vAHGysUt1CxCw7hgvUly7Z3714bFzZ58mTTpk0bO3S+3X4IFXYLXnXVVTZei0bKCdyDLqYMgUXaB9JP5GpR1yOvOwHk+iXB59NPP22tacSqRWOyClmwyCe2dOlSs337dtO+fXv7D/F03333WfcnIrBXr172GKxtuBO7detmhg4dmlhgKU1DOjNVC006XEvpVexLoZTOMWKfDlf1WpkEUhFYURdXZd526Vd18OBBK87I4YVAbEytmAVLiUbTe9paaNJjW6xnsS9GKL3XxT49tuq58ghIYBV4Jli51q1bZyZOnGiwSjW2plI54Z6oFhqxD0cg3Mia9+HYa+TsCaQisIgNuueee85yBYaKwcoea3WMKIEV7jlpoRH7cATCjax5H469Rs6egHeBRZoGYo1IixBvoWKwssdaHSNKYIV7TlpoxD4cgXAja96HY6+RsyfgXWBlfwsaMSkBCayk5Bp+nhaahjNM2oPYJyXX8PPEvuEM1UP1EEhNYJELi+zt7OC7/PLLbfJOcl+pVQ4BCaxwz0ILjdiHIxBuZM37cOw1cvYEUhFYlJt58cUXTadOnWwcFnmlKAdDsPi1116b+l3GE3BGCzhTrJl8UWrGaBdhuFmghUbswxEIN7LmfTj2Gjl7At4FlssjNWLECHPNNdfU3RHWrDfffLOuzl+atxoVWPG8VhJX/5d8MYHFkcqDlc5M1UKTDtdSehX7Uiilc4zYp8NVvVYmAe8CK5o0k0zlrlFbD+FDQePo39PA4gTW8OHDrSWNhKCMS7mbaBZ2StWQiuHTTz+1GdX5/6233rIWLo7DAufK4xC0T8JRahni6sQah9uTLPEbNmywNQXJyM7f7r33XluQmeu4/vrrbSkcWvT3zz//3CxZssQcOXLEjkOyUMrewC9ai5CM7MOGDTNDhgyxiVvzjZWEYykCi37XPCnXbhK+hc7RQuObaOn9iX3prHwfKfa+iaq/SibgXWBRhHjhwoVWNJAJHVFAXUJq/FEwGaGTr3SLL1AIGcZEnCCIpk+fXldbMCqwqE/47LPP2tecwKLuIBnfETsUekY0PfDAA+aFF16wmdNHjRplEEcrVqyw1jiEF+V1uK+WLVvaQtc33XSTGThwYF6BBRvGxcpHhvh33nnHbNmy5ayyOQhRrp9roj7i119/nXesJOwksJJQ83OOFho/HJP0IvZJqPk5R+z9cFQv1UHAu8DitrFWkQvryy+/tNYeau9deumlddagtNEgsL766itrRcLChBDiZ5oTWIgmV8QZkfTQQw9ZC9b69eut0Dn//POtkHrppZesRQoRxTGUo6FPXI9YwBBylAVy/a9evdqKSsrj5LNgnT592hZtnjJlihWb8Jk3b54ZM2aM7T9qwaIvSurcfPPNBvGab6wkTCWwklDzc44WGj8ck/Qi9kmo+TlH7P1wVC/VQSAVgcWtI0IQDggCCg5jTcoq/sm5CAcNGmRzcnXv3t0KnmihZqxMb7/9tnW/IapyCSzn7uSYv/zlL9YSFndvUlCZmn+bNm2yAog2evToOoG1devWejMBl+OhQ4fsP4o203BhYvnCDXjFFVfUFX5mrH379lmR5yxk+cZKMt0ksJJQ83OOFho/HJP0IvZJqPk5R+z9cFQv1UEgFYGFBQuXGkWGKT6MaxDLzoQJE8xFF12UOplokDtWKH4nxokCzliwVq1aZYUfQgjhRxxWIQsW5yJyqEcYt2Dh2sMahVhix2R07EIWLM5DbBEXFrdgRWs5Ir4o5IxAxCqXb6wkUCWwklDzc44WGj8ck/Qi9kmo+TlH7P1wVC/VQcC7wHIxWJdddpmNMcIFhksMK9Fnn32WWQwWMVSIEhqB4Rs3bjQzZsywMVPPPPOM6dmzp7n//vvNF198UU9gxWOwOB9hGI3BOnDggFm6dKkVVbgVd+3aZX8+ceKEdY327t27oIuw3BgsYsEQY4yTbyxclljo4M3PCEesa1gP88W8SWCFe5NqoRH7cATCjax5H469Rs6egHeBlW8XYb6/p3HL8TxYCLzFixdbaxGuQX4mkL1jx471dhUilhBYxFaRt6uUXYSIGcTW9u3bbRA8/xA0xHj52EVILBiB9YMHD7auxFxjYWHDyoV1DYshxyDIcCd269bNWhJztVIEltI0pDFDjdFCkw7XUnoV+1IopXOM2KfDVb1WJgHvAqsS8mAlRf3BBx/UC3JP2k+1nFdMYCGu/md8c9O9fZNquaWquU4tNOEeldiLfTgCGrmWCHgXWMBzmdzbtGljdw8ePHjQkBKB3XhZZHJP+gBrTWCpVE7SmdLw87TIN5xh0h7EPim5hp8n9g1nqB6qh0AqAovbJ/6HHE64tXBz4arC9aZWOQQksMI9Cy00Yh+OQLiRNe/DsdfI2RNITWBlfysasVwCEljlEvN3vBYafyzL7UnsyyXm73ix98dSPVU+AQmsyn9GqV2hBFZqaIt2rIWmKKLUDhD71NAW7VjsiyLSAY2IgARWI3qY5d6KBFa5xPwdr4XGH8tyexL7con5O17s/bFUT5VPQAKr8p9RalcogZUa2qIda6Epiii1A8Q+NbRFOxb7ooh0QCMi4F1gke8qWksvyoos7rNmzTqr3Ewj4ln0Vgj6Jxs7SVdJTkpurlCtWJqGUq5LqRxKoXT2MVpoknHzcZbY+6CYrA+xT8ZNZ1UnAe8CqzoxpH/VlA8i8SjpKsgiP3LkSEMai5DNh8Di+pWMtPynqIWmfGa+zhB7XyTL70fsy2emM6qXQKoCi7I0ZBPfu3evrQNI7b/WrVtnQiueOT7+O5nXKUFDHcBbbrnF3HHHHfWsSdQnpH5itF155ZX2Hij8TOoJytZglaMQM1nfabn6/eWXX2x29f79+1tx5Ypek5SVsj0Uk77uuutsqR2KPt911102f9iLL75o+3NjIM4oxRNtDbEK+hJYXM+aJ1tk8lwbyyBaaMI9SbEX+3AENHItEUhNYFGTcP78+bYmHqLi448/tmKGEjX5auP5BF9IYCH8KJdDLcJ27drZ6+zbt6+5+eabz7oEko9u27bNuvNoFIteuHChueeee+x9rVmzxt4bdQ6PHDmSs1/E0tq1a+3979u3z5a04fyrr77a1kGkLA+FpMkbhqhzZW6oI3jnnXfaxK3UU5w+fbpp0aJFvfI+CL2kTQIrKbmGn6dFvuEMk/Yg9knJNfw8sW84Q/VQPQRSE1jFLEhpIyo0/ubNm83Ro0fNxIkT7WVs2bLFWoqciIpeWy6BhWUJsXPhhRcaXH9YnagHSC3DXP326dPHrFixwopLrGCMv27dOivKsFotX77ciir+1qRJE1t38E9/+pOZNGmStWQRt4Wow3p2xRVXSGClPXky6F8LTQaQ8wwh9mIfjoBGriUCjVpgxYPtnTtt1apVZuvWrfWeM8Jn2rRp1vVXjsBC/FBo+Te/+Y2tY5irX7LYf/XVV9aViHswKpgoOI3bDwsaH/xjxoyxw+M65LhoQ4ThSsSKhuXroYceOut6y5m8smCVQ8vvsVrk/fIspzexL4eW32PF3i9P9VbZBLwLrOPHj1vrC5ad7777zrq0sMoQh4TL6/HHH89kF2EhC9a7775rfvrpJ+t+K9bKsWDt2LEjZ7/sGsSN6AQWrkLckrfffru1SPE64gwBiGhCWPE6P+NOjDcJrGJPrfJf10IT7hmJvdiHI6CRa4mAd4GFkEJY8X+8IbSc4EobciGBhRtvyZIlNgYLgUOMFbUTb7rpprMuq5QYLFyDWL++/PLLnP0yBi6+CRMmmK5du5p33nnHuiU554ILLjBff/21eeqpp+z4WMJOnz5tdxy2bNnSBrwjuIjhGj58uGnVqlVOCxYB81jHiG/jZ2LfuCdEbb6YN1mw0p6F+fvXIi/24QiEG1nzPhx7jZw9Ae8Ci8X9H//4hxk0aJAVD6FaIYHFTsb333/f4CpEDCKAiL/CghRv+QQW8VcErEd3EZ45cyZvv253IeOx45CYrQ4dOtjhnJsR9+Bll11m/0YgPrFZH330kWnWrJkZNWqUjc1CRMUtWIhZ3JRYu3r16mV3LLpAedyTQ4cOzfkYfAkspWkof5ZroSmfma8zxN4XyfL7EfvymemM6iXgXWDFhU31osl95YibaJC7j/vbuXOnefvtt63Iy2KHpbtmHwJLiUaTzQAtNMm4+ThL7H1QTNaH2CfjprOqk0AqAuu5554zAwcOPMuChSXmmmuuyVRE+H4svgUWrkDyhGFxwpKWZVOpnCxp1x9LC43YhyMQbmTN+3DsNXL2BFIRWHPmzLHuLwRVtBEXRIxRSNdh9ogrd0QJrHDPRguN2IcjEG5kzftw7DVy9gRSEVhYZXB3EaekVrkEJLDCPRstNGIfjkC4kTXvw7HXyNkT8C6wSNNAcPb48ePtjje1yiUggRXu2WihEftwBMKNrHkfjr1Gzp6Ad4HFLZAe4O9//7vp0aOHzVx+6NAhW+6FXXDNmzfP/i41Yk4CEljhJoYWGrEPRyDcyJr34dhr5OwJeBdY5HByRZSpt0caAxJrvvLKKzbhKOVpzj333MzvFJHH7j9SK7gcXWRPz1UeJ/OLCzRgsV2E2iGY3oPRQpMe22I9i30xQum9LvbpsVXPlUfAu8AifxMxWBQvjuaVIrP7okWLrKAhD1WWjdxclJ7BojZy5Egr8Cg1g+iSwBpV8FEox1U6M1ULTTpcS+lV7EuhlM4xYp8OV/VamQS8CyyKF1MqhxgslzSTWz9w4ICNzXrsscdshvIs2/79+22GdTKnO9EXFVj8TGOHI1ne582bZ7Om49bkHvj7zz//bO+rf//+5pJLLqmrBch5rhYhaRaK9YvAI5t7dCMAxZ/feOMNM3PmTHsd0deiecUQphs2bLDHUuqHItL33ntv4l2ZxSxY7hmtebJFlo+rJsbSQhPuMYu92IcjoJFriYB3gQU84q/eeustK0Y6d+5s3XJkTiej+LBhwzLnW6rAQlQhxBBQCCEEFjUCEWYIR4QUFi+ysbtiy6UIrHi/zspHX7hNSWtB3NoTTzxRUGAh/hCp1DREpM6dO9eW1yHnWJImgZWEmp9ztMj74ZikF7FPQs3POWLvh6N6qQ4CqQgsSsYcPHjQFjHGPUfeK0TApZdeaku9ZN2wPlE8GbGXy0XoLFjnn3++FVVY2bhmhNCCBQusNe6LL76wZWsQRfxcjsCK9xu1SsHo8OHD5tixY1Y4FbJgkUfs1KlTdRar1atXW4GGhS1Jk8BKQs3POVpo/HBM0ovYJ6Hm5xyx98NRvVQHgVQEViXeOmIJC9SePXvqLs8FuSOWnFghozquN9cI2G/btq3BCtavXz9z3XXX1asFWMyClatfJ7BGjx5t3X1jx441r732Wl082OzZsw0xa67h1pw1a5ZBqHHcpk2brMuSRh8SWJU44wpfkxaacM9M7MU+HAGNXEsEvAss8mARq4SgiTdiiLAOhciPhYUIK9a4ceNs6ohcsVIUS16zZo2ZOnWqFVW03bt3m5UrV9rAeMQXYidabLmYwOL1eL8ILK6FlBW9e/e2os3FXXF8vhisXbt2WasgVjQYchwZ8yWwqu8tq0U+3DMTe7EPR0Aj1xIB7wILy8qqVavqYq4GDBhQ5xbEndWiRQvr1sqy4bIkdomGuw83ZS6BhfuQ44h1QghSeBkXJzFSiCR2RnJuuQIr3i9pK7BSkeme+C4C1ksRWB988IFBZCGwiAnDfYlAQ2BxnVybu2bcicR1NW3aNG/tR7kIs5yF9cfSIi/24QiEG1nzPhx7jZw9Ae8Cy90CFqMVK1YYLFqTJk0yHTt2zP7u/s+IFFN++eWXzeTJk02bNm3sX/Pt9kOoYIG76qqrbLwWjfQSuAcRMzQEFmkffvjhh5z3FHU9coATQK5fEnw+/fTT1prWs2dPE43JKmTBorbj0qVLzfbt20379u3tPwTVfffdZ92fiMBevXrZY7C24U7s1q2b3VyQq5UisJSmIZ1pq4UmHa6l9Cr2pVBK5xixT4ereq1MAqkJLG4Xy9Gnn35qXWws/nfffXedwKlMHGdfFcH6iDOsV1nn70qbUTGBpUSj6T0BLTTpsS3Ws9gXI5Te62KfHlv1XHkEvAusXDFYZE7HpUX8EqkIqkWoYOVat26dzT6PVaqxNZXKCfdEtdCIfTgC4UbWvA/HXiNnT8C7wEJMkSfKlaOJ3lKoGKzssVbHiBJY4Z6TFhqxD0cg3Mia9+HYa+TsCXgXWNnfgkZMSkACKym5hp+nhabhDJP2IPZJyTX8PLFvOEP1UD0EvAusSk3TUD2PJLsrlcDKjnV8JC00Yh+OQLiRNe/DsdfI2RPwLrDYEUf6gHvuueesfFdyEWb/gAuNKIEV7nlooRH7cATCjax5H469Rs6eQCoCK5ooM/tb0oilEpDAKpWU/+O00PhnWmqPYl8qKf/Hib1/puqxcgmkIrBIzEmGcTKmU5SYEi9XXHGFTTKadYtnOyeJ6Lx58wwFmClGHaI2YtYM8o2nNA3hnoQWGrEPRyDcyJr34dhr5OwJeBdYZHLfsWOHzThOYWIaSUddLT8yqVN2JqsWFVjxJKK1LK7gX0xgcYwSjaYzU7XQpMO1lF7FvhRK6Rwj9ulwVa+VScC7wMp3m4cPHzYvvPCCLUFDiZismhNYWKxefPFFm339kUceqRN5n3/+uVmyZIk5cuSI6dSpk82KjvUtWg4HC1yu36PZ3LHWUfaG+3zllVes1Q6RSe4vxqNvBB7XQCZ2srKPGjXKDB482FrRuM7rr7/e1iWkJM62bdtsSRxi2p599llz7733WmTk5nrooYdsBnf6ovFaEtFaisCi/zVPZm95zGp+hBpHC00o8saIvdiHI6CRa4lAZgILqOTGQkxkaTlCuDAutfn27Nljpk+fXlfIGcsa4mXEiBG2FM4777xjtmzZYoXSV199VSdmcgmsjz/+2Lz11ltWMCKqnPDh54ULF9ogf8rgUDyaY2fMmGHWrl1rvvnmG1s6CMH20ksv2cLSZLkvV2BhJdy0aZMtiXPBBRckmrMSWImweTlJi7wXjIk6EftE2LycJPZeMKqTKiGQisD64osvbNHkb7/9tg4D7kKsLmRyz9qChVhChFC6B0HkBAli6r333jNTpkyx10YRZuKzxowZY393oimXwMLKtH79+jqrVVRgYVlCyHGfCKq5c+day1i7du3qii9jSUOIjR492sanlSOwEITUG6TPLl26JJ5qEliJ0TX4RC00DUaYuAOxT4yuwSeKfYMRqoMqIuBdYCEcKGqMy4zCw9TxI+4Kt9jp06fN2LFjM7dg4fIbNGiQva7u3bvb4stY0aIFn3lmXDtiaMiQIVYcxQs6OzcgggtxhsjC/bdv3756FqyowKJPCjEzZvPmza1bj+OxqtEPlq1yBJa7pgEDBliB1RBroARWuHeqFhqxD0cg3Mia9+HYa+TsCXgXWMQMuTQN3I77GesRsU7ED7GzMKsWDXIn3orfESZXXXWVFUn8w81GDFM5FqxVq1ZZgYRwisZn4SLMZcEiTgqXImJv5MiRtjaji60qR2AhCrGwLVq0yPaDazNpk8BKSq7h52mhaTjDpD2IfVJyDT9P7BvOUD1UDwHvAotdhFiKXMA2brChQ4faGCisWbjoQgksHsuGDRvMxo0breUI0ZckBotaiyRTnTBhgrU+xQVWPAbr008/tSJu8eLF5tprrzU33nijjctasWKFtYCVK7AQqXv37q2L4erYsaMNoMeahWuTn+H9448/1rkkc01JCaxwb1QtNGIfjkC4kTXvw7HXyNkT8C6wuAVSMixbtsy6Bsk7RbwQ7kHijdjN1xC3VrmI4nmwuA6EDhYrrEpcazm7CCdOnGitYAiceOvbt691LyKwcDHiCozuImQsXiMuiwB4guxh0qdPH9vn1q1bc96ecyXyoov1wt1IAD07FRFvxLwRLI9bFt787bXXXjPdunWzAjepwFKahnJnXGnHa6EpjVMaR4l9GlRL61PsS+OkoxoHgVQEVhwNVi2EDUKh2ls0pgrLk2sutQICK+oirOT7LWbBQlz9z/jmpnv7JpV8G1V5bVpowj02sRf7cAQ0ci0R8C6wEFM7d+40P/3001kcyf10zTXXWDdWtbbGJLBUKifcLNQiL/bhCIQbWfM+HHuNnD0B7wLr+PHj5ve//71NkImYiuZoIi6IoPCkeZuyx9O4R5TACvd8tdCIfTgC4UbWvA/HXiNnT8C7wOIWCK5et26d+ec//2luu+02c8MNN5gmTeRmyv7xFh5RAivcE9FCI/bhCIQbWfM+HHuNnD2BVASWuw2CuNkph1Xr7rvvtkkxswxwzx5ndY0ogRXueWmhEftwBMKNrHkfjr1Gzp6Ad4GVKwaLzO6UoenRo4fNQdUYgt2zf1T+R5TA8s+01B610JRKyv9xYu+faak9in2ppHRcYyDgXWCRg4lUAiTtjLcQMVjxNA2kjaAcDuki+vfvX9MWNe0iDPcW1kIj9uEIhBtZ8z4ce42cPQHvAiv7Wyg8YlRgIf5IgkoWd7Kg17q7spjAgqzyYKUzo7XQpMO1lF7FvhRK6Rwj9ulwVa+VScC7wKLGHpnO+T/aiMNC3PAamccpsNyqVavUqTiBhcWK/FSkWSB7OolGaZTPKSfRKFnUXfHnaK1CV6eQUjmvvPKKPYYkoNFEowg8roG6jKSsGDVqlBk8eLAVeuUUe+YaSHVBXzQSprr7KQdoKQKL/tY82aKcbnVsCQS00JQAKaVDxD4lsCV0K/YlQNIhjYaAd4HlhNS3335bDxKCi52EkydPtlnOW7RokcnOQoQLY+Oe3LNnj5k+fbpp27atvTaC8JOUykE8UeqG2oKU/kFUuQzr/BwvlcOxlOZZu3atzeI+adIkW17npZdeMlOnTrUZ2MsVWDt27DCbNm2yGduTpr2QwAr3PtZCI/bhCIQbWfM+HHuNnD0B7wIr3y1Ei0AjsLJqCJevvvrKihBqDyKInCCh0PN7771nrWlYhMop9kzm9vXr15tp06adJbByFXsmuL9du3Z1tQGxpCHEKJVTbi3CESNG2HI49MnOzKRNAispuYafp4Wm4QyT9iD2Sck1/DyxbzhD9VA9BGpCYHXo0MEMGjTIuii7d+9uk53ilsPqdOjQIfPwww/bJ4bomTt3rq0niAiMugB53bkBsWAhzhBZuBupORi1YEUFVjTzO/URW2UPAAAgAElEQVQDeY3jsaq5GoPlCCx3TQMGDLACqyFxZBJY4d6oWmjEPhyBcCNr3odjr5GzJ+BdYBWKwSInFi6trC1YCCxEFfFWWLQQJgS6I5L4xzURw1SOBWvVqlVWINEv7r58AguXIKKNOClcilwLAfYnTpyw7kn+Xo7AYpwxY8aYRYsW2X769euXeNZIYCVG1+ATtdA0GGHiDsQ+MboGnyj2DUaoDqqIgHeBlS8GCyatW7e2LrosgtvdM4inadiwYYPZuHGjjYnCZZgkBotA/QULFpgJEyZYcRQXWPEYrE8//dSKuMWLF5trr73W3HjjjTaGC8GJBaxcgUWQ+969e+tiuNg0QAA91ixcnfxMzBkZ9Zs2bZq39qMEVrh3qhYasQ9HINzImvfh2Gvk7Al4F1jZ30LhEeMC6/Tp01boYLHCerR///6ydhFOnDjRWsEQOPHWt29f615EYGGlwxUY3UXIWLyGVatnz542yJ4YrD59+tg+t27dmvNmnCuRF52lDHfjmjVr7E5FxNvy5cttsHyvXr1sfBZ/e+2110y3bt3M0KFDc/ZbisBSmoZ0ZrQWmnS4ltKr2JdCKZ1jxD4druq1MgmkIrCIO1q9erWNUWLn4MyZM63VCCGBtaaaWzSmKnov3Ou2bduswIrGYFXyvRYTWIir/xnf3HRvrzqSvp+jFhrfREvvT+xLZ+X7SLH3TVT9VTIB7wILC9Hzzz9v45Nwha1cudJaU9jJR5oCfq7mUjmNSWCpVE64t6YWGrEPRyDcyJr34dhr5OwJeBdYpGPADcbOPJdA0+3Sww3Gz1kGuWePtHpGlMAK96y00Ih9OALhRta8D8deI2dPwLvAIsCaWn+33HKL6dq1q40tQlTt3r3b5pwiyL2aLVjZP6L0RpTASo9tsZ610BQjlN7rYp8e22I9i30xQnq9MRHwLrCAw666+fPn20BydrK1adPGYNl68MEHzdVXX92Y+FX1vUhghXt8WmjEPhyBcCNr3odjr5GzJ5CKwOI2fv75Z7vTjnxPWKzYzcbON7XKISCBFe5ZaKER+3AEwo2seR+OvUbOnkBqAiv7W9GI5RKQwCqXmL/jtdD4Y1luT2JfLjF/x4u9P5bqqfIJeBdYuAJnz55tcz3FGzmhZs2alVmQezwH1tGjR2182PDhw03//v0bVGam8h9t8StUmobijNI6QgtNWmSL9yv2xRmldYTYp0VW/VYigVQEVqXsFowKLILvqUVIiRxKzDSkhl8lPsgk11RMYNGnEo0mIVv8HC00xRmldYTYp0W2eL9iX5yRjmg8BGpCYGGxIvknOawoTUPwPWVyKJvzxhtvmJ9++skmQSWz+wUXXGCzpZMoNdrIuE6w/rvvvmumTZtm48o4f8+ePXW7JMmg/u2339pkquyc3LRp01n9UDCacbgel7Ji8+bN9jpIyEqLClQsgu53Sg3lu+YkU7IUgUW/a55skaR7nVOAgBaacNND7MU+HAGNXEsEGr3Aovg0dfkQQtOnTzdt27a1z/ezzz6z5WUQXC1btrQFmW+66SYzcOBAK7BoFHKmud+JWXKFmy+//HKb74vagoim5557zowbN84G81PC5uDBg4aagYg5l+Xd5QOLiiYy3c+ZM8futnziiScKCixcnPmuOcmklcBKQs3POVrk/XBM0ovYJ6Hm5xyx98NRvVQHgVQEViXFYJFBHqsUFitycPEzjV2Op06dqvsdixViB1GVT2DhWly2bJlp37696d27t81Yj2ii5uCWLVtslnoEFdnsEUyMhSuykMAiN9jhw4dtXULEXiELFkIx3zUnmW4SWEmo+TlHC40fjkl6Efsk1PycI/Z+OKqX6iDgXWBV0m27GKxBgwbZ+Kvu3btbAYXoQQBRDBk3HmKLhhuwkMDitY8//ti66XApkobigQcesBarQ4cOWbGVq+UTWIyHa3Ds2LH2Wtz5cYHqNgfglsx3zUm4S2AloebnHC00fjgm6UXsk1Dzc47Y++GoXqqDgHeB9d1331mx0aVLlzprzueff246dOhgWrTINpYnGuTONfD7fffdZwPdeaNjPULUtGrVyr7GNRYTWCdPnrSuwePHj1tBdt1111kLFf2VY8EiESt5wbCE0YeLsypkwdq1a1fea04y3SSwklDzc44WGj8ck/Qi9kmo+TlH7P1wVC/VQcCrwELEYCkiDun+++835513nrUOLV682MZA4aJDeGXV4mkasDxt3LjRzJgxw3z44YcGwYLAIhnqggULrNgpJrC4dqxIW7duNY8//rjBuvT111/Xi8Fav369vV9cfjDIZcHCSkVNRgLmCbIvRWDRT75rZpckljnG42fciVjpmjZtav+Wq0lgZTUTzx5HC43YhyMQbmTN+3DsNXL2BLwJLHboIa4IEr/hhhvOuhN2yvEPkZVvwfd9+3GBRWwUYo84qTvvvNPGU23fvt3GVPGP68Llly8GywW9E2+F0Jk4cWJduoedO3ea+C5CxBctl8B66qmnbFB8z549bRmhUgRWs2bN7Bjxa8YqRzzYxRdfbHr16mWPwZqGEETsDh06NLHAUpoG37Pyf/vTQpMO11J6FftSKKVzjNinw1W9ViYBbwIrKhKwzMRbsdcrE8/ZV4VFbtGiRYYdhVi8qrkVs2Ahrv5nfHPTvX2Tar7Nirx2LTThHovYi304Ahq5lgh4E1guNgnL0GWXXXYWwwMHDtgUA1iwSItQjY0i1qRpIDXD+PHjrSWsmptK5YR7elrkxT4cgXAja96HY6+RsyfgTWBx6W+++aaNTSKRJiLLpSxAXJFYs2/fvmbEiBHZ36VGzElAAivcxNBCI/bhCIQbWfM+HHuNnD0BrwKLpJ7EWRH7Q+C4a1isiF/69a9/bXNNqVUGAQmscM9BC43YhyMQbmTN+3DsNXL2BLwKrOwvXyM2hIAEVkPoNexcLTQN49eQs8W+IfQadq7YN4yfzq4uAhJY1fW8vF6tBJZXnGV1poWmLFxeDxZ7rzjL6kzsy8Klg6ucQKMVWOz2oz4gtQdJp5CrkRSVuDHyRxGcX2tNuwjDPXEtNGIfjkC4kTXvw7HXyNkTaLQCi8B6BBbZ0n/729+a1q1b19Hdv3+/eeGFF2wSVBd4TxmaWmvFBBY8lAcrnVmhhSYdrqX0KvalUErnGLFPh6t6rUwCjVZgrVu3zmZYp4gywfUuZxUlbkjEedttt5nLL7/8rKdCklEKP7tGORxqGT7zzDNm2LBhtqwNAfyka7jrrrvqssC7413dQHKBkWCUDPHx1/jdJRblODYGUJNw5syZ9tDoa9H8YYhEstFzLNnfqYfIjk1XwLrcKVaKwKLPNU9mW+Ko3PuoxuO10IR7amIv9uEIaORaItAoBZbLKk8G8yNHjhjyVz344IPWFciHK5nQqZfIa506dbL1CalDSCO7O6InXjIH4XX48GHbD2VwEGFTpkyxGd1dHUKEV1QcRWsURl+Liih2Vc6ZM8eWtXniiScKCqyjR4/aXGKU4GFnJiLvpptustnzkzQJrCTU/JyjRd4PxyS9iH0San7OEXs/HNVLdRBolALrs88+MytXrrR1/hA2uAMpHdOuXTsrjN5//337GvFZa9asMdRQRCxRKidf0WeXKJV+sI4hjG6//fZ6ZXDi2eqjJXLylcOh4DTCDUsbwqmQBYv6gqdOnaqzWHEvXIcr4VPulJPAKpeYv+O10PhjWW5PYl8uMX/Hi70/luqp8gk0SoG1atUqaxEiuJ04q3nz5pn+/ftbSw8C6pJLLjG4/mjffPON/RviBhfcwoULrRuwX79+9WoS0g/uPmK2+JAYM2aMueKKKwx1CbGIUTQ6LrDyveZEFNeAu2/s2LE2dxh90CgEzXW55tyOxIlx3KZNm+x90ehDAqvy32jxK9RCE+6Zib3YhyOgkWuJQKMTWFisKKSMVSjarr76amul+utf/2oomuwEFm5CagtOnjzZWrDmz59vLVOIp3jRZ6xN69evNwiehx56yCB4OIYEq/QXF1j5XuO6GIcAfGLDEHSlFHvGHck1IMRatWpVz9qWZNLKgpWEmp9ztMj74ZikF7FPQs3POWLvh6N6qQ4CjU5g7dixw7z++uv1dg7i3sMyhZXq22+/Na+++qr9GRchgovYJkQLZX4QMNRLdOKJx+gsRATNI96Ie+JvxHohlAYMGGD/RQUW4infa85KRawXrkoC1ksRWLgcEVlcK0ISixoCjWv5/vvvbYwZIpGfcSdixWvatKn9W64mgRXuTaqFRuzDEQg3suZ9OPYaOXsCjUpgnTlzxgapIy6wQrl2+vRpK2Cojzhy5Mh6O/F69eplCzfjkmOnIKIp3oi7wsrEa88//7x1D9IXfZJLi9fZyRcVWLgp871G/wi1cePGmZ49e9Y7j9fy7SLE8sYOSFyS7du3t/8QTwTpc10XX3yx4X44hmvCnditWzdDsH9SgaU0Dem8KbXQpMO1lF7FvhRK6Rwj9ulwVa+VSaBRCayGIGanIS495/pzfSF2rr/+eiuwdu7cad5++21rQcpnFWrINWR9bjELFuLqf8Y3N93bq36k72ejhcY30dL7E/vSWfk+Uux9E1V/lUxAAuv/PJ1iAmvbtm1m79691jJEfFZjaCqVE+4paqER+3AEwo2seR+OvUbOnoAEVvbMK2ZECaxwj0ILjdiHIxBuZM37cOw1cvYEJLCyZ14xI0pghXsUWmjEPhyBcCNr3odjr5GzJyCBlT3zihlRAivco9BCI/bhCIQbWfM+HHuNnD0BCazsmVfMiBJY4R6FFhqxD0cg3Mia9+HYa+TsCUhgZc+8YkaUwAr3KLTQiH04AuFG1rwPx14jZ0+gZgQWxZ1ffPFFs2/fPpt5nUbZG1eeJnv04UcslqahlCtUKodSKJ19jBaaZNx8nCX2Pigm60Psk3HTWdVJoCYEFpnNSSLao0cPm2j03HPPtTmvEF0SWKMaPHOVjLR8hFpoymfm6wyx90Wy/H7EvnxmOqN6CdSEwNq/f79ZsmSJLUtDHUFaVGBFaw5SNofi0MOHDzcffvihzdhOKRqKK//pT3+yRaMpFu2SktIXWdQ5xtUvdMItV78IvK5du9bL1r5582Zb9HnmzJn22vJlcqcY9YYNG+yxlNfp06ePuffee20W+STNhwXLjbvmyRZJLqFmz9FCE+7Ri73YhyOgkWuJgATWww/XFXVGVCHEEFAIIQQWxZ0RZtT+Q0hh8aIETjkCK94v9RCdiGrSpImZM2eOrRv4xBNPFBRYiL/ly5fbOootW7Y0c+fOtXURBw4cmGjOSmAlwublJC3yXjAm6kTsE2HzcpLYe8GoTqqEQE0ILKxPFF7u3LlzThehszRR4BlRRbFnrEIIIQoqU6vwiy++MB999JEVWPxcjsCK9xutWUhx6cOHD5tjx45Z4VTIgkWNxVOnTtVZrFavXm0QaK4YdblzTgKrXGL+jtdC449luT2JfbnE/B0v9v5YqqfKJ1ATAovHgFjCArVnz566p+KC3BFLTqxQCgfXm2sUj27btq3BzdivXz9bkzBaVofjCrkIc/XrBNbo0aOtu2/s2LG2MLOLB5s9e7YtPu0abs1Zs2YZhBrHbdq0ybosafQhgVX5b7T4FWqhCffMxF7swxHQyLVEoGYEFhYirFjjxo0zV155Zc4YrIsvvtisWbPGTJ061Yoq2u7du83KlSttYDziC7FTjsCij3i/CCyupXnz5qZ3795WtDmXYSEL1q5duwwWL4RYq1at7DkdOnSQwKrCd6wW+XAPTezFPhwBjVxLBGpCYJ05c8bGLtFw951zzjk5BRZxVxxHrBNuwvPOO8+wA5EYKUTSgw8+aM8tV2DF+z158qTBSnXhhRfa+C4C1ksRWB988IFBZCGwiAnDfYlAw4LFdXJt7ppxJxLX1bRpU/u3XE0uwnBvdS3yYh+OQLiRNe/DsdfI2ROoCYG1d+9e8/LLL5vJkyebNm3aWMr5dhEiVNgteNVVV9l4LdqiRYusexAxQ0Ngkfbhhx9+yPnEoq5HDnACyPVLgs+nn37aWtN69uxpojFZhSxYzZo1M0uXLjXbt2837du3t/8QT/fdd591UyICe/XqZY/B2oY7sVu3bmbo0KGpCiylaSj/jauFpnxmvs4Qe18ky+9H7MtnpjOql0BNCKyGPJ6DBw9acYb1ijQJjan5sGAp0WiyGaGFJhk3H2eJvQ+KyfoQ+2TcdFZ1EpDAKvDcsHKtW7fOTJw40WZ9b2xNpXLCPVEtNGIfjkC4kTXvw7HXyNkTkMDKnnnFjCiBFe5RaKER+3AEwo2seR+OvUbOnoAEVvbMK2ZECaxwj0ILjdiHIxBuZM37cOw1cvYEJLCyZ14xI0pghXsUWmjEPhyBcCNr3odjr5GzJyCBlT3zihlRAivco9BCI/bhCIQbWfM+HHuNnD0BCazsmVfMiH/84x/N7373u4q5nlq6kAMHDthC4mrZExD77Jm7EcU+HHuNnD0BCazsmWtEERABERABERCBRk5AAquRP2DdngiIgAiIgAiIQPYEJLCyZ64RRUAEREAEREAEGjkBCaxG/oB1eyIgAiIgAiIgAtkTkMDKnrlGFAEREAEREAERaOQEJLAa+QPW7YmACIiACIiACGRPQAIre+bBR9y+fbtZtmyZ+e6778wVV1xhHn74YXPRRRcFv67GeAFnzpwxR48eNe+884755JNPzKRJkyxz2vfff29efPFFw/No1qyZGTVqlBk8eLA555xzGiOKzO/p9OnT5vXXX7fs+blXr15m/Pjxtmi72Kf7OOLs+/TpY+69915zwQUXiH266NV7BRGQwKqgh5HFpXz77bdm3rx5Zvjw4ebaa681b7zxhjl06JAVWeeee24Wl1BTY+zbt8+sXLnS9OjRw5Bk8YEHHqgTWBQSR3Q9+uijhueycOFCKwC6du1aU4zSull4b9y40UyePNmcf/75ZunSpaZ58+a2eLvYp0X9f/vNxb59+/bmN7/5jdini169VxABCawKehhZXMru3bvN3/72N/PYY4/ZRWf//v3WmjV16lT7zV4tHQL/+c9/zLPPPmu/xWPB4hv+ggULTL9+/ew/2gsvvGA6dOhgxa9awwm8++67pmXLlgbrCe2DDz4w27ZtsyJX7BvOt1APBw8etC9feuml9n8+c/giJ/bpclfvlUVAAquynkfqV8Mis379ejNt2jQrsFj4//znP1sL1oUXXpj6+LU6QFxg/fDDD2bu3LlmyJAh5rrrrqtbhPiBb/lqfgngquWLBFaUG2+8Uez94i3Y28mTJ838+fPNwIEDrdjVvM8QvoYKSkACKyj+7AeXwMqeOSNKYIXh7kbdsmWL+cc//mGmTJliXeFa5NN/Hu5LxN69e80NN9xgJkyYYH755RexTx+9RqgQAhJYFfIgsroMCaysSNcfRwIrDHdG/fzzz81LL71kNxh06tTJyHqY7bP48ccfLX8s5CNGjJDAyha/RgtIQAIrIPwQQysGKwT1sy1YisHK5jmwg/P55583d911l+nSpYsdVOzTZ4/VihAEF4PlvtgR+8lmA8Uepv8MNEJ4AhJY4Z9BplfAbrVnnnnGDBs2zH7IaRdhNvjjFixGZScbKRpYdE6cOKFdhJ4fBeKKYPahQ4fWbSRwQ4i9Z9ix7jZs2GA3FTC3zzvvPBv/huC65557NO/TRa/eK4iABFYFPYysLmXnzp32WyRiS3mwsqGeS2DhOlm+fLkhPkh5sPw/B3aurV69ul7HLPIzZsywuzXF3j9z1+PPP/9sc5CRJoO4q2geLM379Lir58oiIIFVWc9DVyMCIiACIiACItAICEhgNYKHqFsQAREQAREQARGoLAISWJX1PHQ1IiAC/38758EjxbFF4QsGk4MMIudkMBlEzlFgosFgckZC8HuQkMg552SywAgbAcaAjMk555zD01dSrXqbntkBdux5M6clxO5OT3Xdr6r3njn39oqACIiACKQBAQmsNFhEhSACIiACIiACIpBaBCSwUms9NBsREAEREAEREIE0ICCBlQaLqBBEQAREQAREQARSi4AEVmqth2YjAiIgAiIgAiKQBgQksNJgERWCCIiACIiACIhAahGQwEqt9dBsREAEREAEREAE0oCABFYaLKJCEAEREAEREAERSC0CEliptR6ajQiIgAiIgAiIQBoQkMBKg0VUCCIgAiIgAiIgAqlFQAIrtdZDsxEBERABERABEUgDAhJYabCICkEEREAEREAERCC1CEhgpdZ6aDYiIAIiIAIiIAJpQEACKw0WUSGIgAiIgAiIgAikFgEJrNRaD81GBERABERABEQgDQhIYKXBIioEERABERABERCB1CIggZVa66HZiIAIiIAIiIAIpAEBCaw0WESFIAIiIAIiIAIikFoEJLBSaz00GxEQAREQAREQgTQgIIGVBouYCiF8/PjRjh49alu3brXHjx9biRIlbMCAAVa/fn3LkydPKkxRcxABERABERCBf42ABNa/hjq9L3TixAn79ddfbfjw4VahQgW7ePGiLV++3H1fvXr19A5e0YmACIiACIhAiIAElrbEVxN4+/atzZs3z5o0aWItWrTIGm/z5s1WtGhR9/Pp06fbo0ePsl4rWbKkTZs2zTldf//9t61evdpevHhhbdu2tT59+tg333xjixcvtkaNGlnDhg3d+4LfB7++f/++zZw5072Pc7kOr1+5csWKFCligwcPdk4ax86dO2379u1Z86hWrZpNmDDB7ty5414bMWKEFShQwH199uxZ9xrfHzp0yDZt2mRv3rxxY/Xr18+WLFlily5dysavZ8+eVqdOnayxChYsmPU6zt7s2bPt559/tipVqmR735kzZ2zlypX25MkT99rIkSMNRjBZtWqVnTx50goXLmx9+/a1pk2buvNiMeU6GzZsMK597tw5N86oUaOsUqVKhtMI7zVr1rix69WrZz/99JMVL148G5u8efNa5cqV7ZdffrHSpUsba4w7+ccff1i+fPmsc+fO1qlTJ8d67ty5bl5169Z13MuWLWvdu3e3/fv32/Hjx238+PFWqFAh99qxY8ey4h49erRbr/fv39uWLVvs999/t2+//daGDBniGBMH74EF+yT4vd8P/rU///zTduzYYVOmTHFjwIw4P3z44K7HujCnLz2C++3y5cu2bNkyGzZsmPswEcWF/ct8w2vkY461f1n7YMzsYWKZOHFi3Hslav8cPnw4214ndvY7+2/WrFlZ9yP7ivXs0KGDu++Ib8WKFXbv3j23Z4YOHerWVIcIiMDnEZDA+jxeOjuCAMl+zpw5NmjQoE+EA6fHS5S8F6eLRF6qVClbsGCBNW7c2Nq0aZOQwGrQoIGtW7fODh486BLxDz/8kJXke/ToYSReEjcJikSCcHr16pUTBCQvL6qCAuvhw4dOCH333XdOYN28edPWrl3rxBdzRAwiSH788cdPhB8/CI6biMBCICJQKanWqFHDdu3aZbdu3XJMEEIciMTbt2+7xM7XzC2W+ID3okWLbODAgU70MN6pU6ds0qRJdvfuXScMSZoIqG3bttmDBw8cuz179rhrIUQQPVwLAdGlS5cswTl27Fh7/fq1Gx8x3Lx5cyek/vnnHxs3bpxLzCRjfo7w6t+/v9WqVcsJNGJs3bq1E1VBgbF79267cOGCE4E3btxwMSNEYJeIwEIMIrCZ19SpU92aIxKIKX/+/G7uPq4vvYH9fImFPdqqVSv3wcEL8SgurAPn4uIiUqM+IIT3bzyBFeteQdBH7R/2K4IJdxmhC4+o+xH2GzdudEKYdWfvd+3a1cXHvfPXX3+5+wCRrEMERCBxAhJYibPSmTEIxHNmchJYJEMSPKKBg1/mOA8kg0QcLJwNHAT6vBBlJKyXL18614nk4t0skjfnBpNtlMDClSDZ8F4SGklq3759zrlClHEgFt69e5eVcMLzZFwcAoQc8/KOFF9HOVjEzD9EBdclySEW+Dd//nznlJQrV85dGxeNA7chnsAKuh4wQAAjqnDCnj59msUbl8KPwxyC7l7FihWdMMWxQiwhtBBsHDh6rBNzhgfzRHTwszJlyjhez58/d9chJlgwB+YdFFjff/+9EwcdO3Z0Y+OwId5I7mGxEcvBYi4IZIQx65yowAo7asSFqEOIhh1Gv8a4msSLC8T/8bg8e/Ys2xpFCazw/o0nsGLdK7h9UfsHQcSeixJYQWcNgYq45/5hHHgilhGnuJzE2KtXL6tZs6Z+B4qACHwGAQmsz4ClU6MJfI2DhWAIlo24gi/b4RTFKxGSWEgeJGwSuz+XJLh+/Xrn1pCwg+VIBAQJBZcmSmAhEg4cOOBKJr/99psTWMzDl72iCEQJLO+MUa6iVIqowfFCZIRLhJyLO+UdBn+NcHmIn/tzEXuJCizEDa4VMRNTMJagOKbMxMF5iAeEJoKjXbt2nwhDuDMWzgbnUDr0bhtjEDfizPffMYeFCxe6Ul3VqlWzxDOCIlxG4/2cR7k5VhmUc4if8ygN9u7d25UZYci1cUURk/7IjRIh+xTRMnnyZFc6i/pgEeRCzMzRi/uwwIravzhk7BH2IS7g+fPn3V5G9MW6V3A9cUHD+8fHnpODdfXqVbd2zJMHVYJ7MSyM9TtQBEQgcQISWImz0pkxCMTrwSIhkShiiQFKe0F3KHiJnBwsnB7+kRgoTSGwSFB84m7ZsqU1a9bMrl27lq2HhTFJbDgkYYFFAsOZIhn7ciICixKYLysyv0QcLC+wEB8+6SKscGfCAovXjxw5EulgIUqYAyUmjtxwsIK8ww6WF1j87xMzLhQOFcLLuxhBBwuXA1FAWYlSlO/XoT+N0hlOCNeh5MhaIXj92tauXfuTsf0eyKkHi/IbTiVlYe+KITIo31LShT2iNjdLhIgP+tqIC3coHpfr1687R5CYfbnTfwgg/qj9SxzsS9ad+HEPixUr5kqfse6VWPsnnoMVvB+DAhw3OeiGye3Y9ZAAAAO+SURBVMHSr30R+HICElhfzk7vDBDwTxEiBujboa/DP0UYr1+IX+iII/qNcDNI0JTG+ASfk8A6ffq0c1BwvPy5OCYke0oaiC16SBBIND9zIL4oh3BeWGBR1qNMxVxIjl4khXuwcHZwwehx8k5K0GkLjusdLGJCoEQ5WOEeLJwh+NG7Q38Zx9f2YPmGfUppifRgISJx7hBHXDtWrxEiFjGDQ4eQQEQhsCg3UQ6l5wonivcTJw3s4QcYcJ7ovfI9Q/RkIYARufF6sHC3KLGxBxCN/lxEAXuK+dAzl5sCi/2BqGJP83AA/W2wDfdgwWXv3r1ujyH6wjEz16j96x/o8LdW0MWMda+wz4M9WH7/ED/rl5ODxV5jrSn3IljVg6Vf7SKQOwQksHKHY8aP4v8OFg4LvSfBv4NFCTFWosRtoCzB++jZCT5BF9Ujw/mIJZqz+YROksNJCIoxyoU8kUfSJVHT8IxI4M9I4AT5vqCwwFq6dKmNGTPGypcvn018RT1FiAvlm36/tgeLzfMlTxHm1OTOGlD++ZKnCIO9Y7w/1lOE/DkO+r0QGHBjTr4ESWJnnWiG90IxeKP4fifOp4zKU28ciDOcp3APU7gHa8aMGU4sI3qCr1EyRJz5hxByU2AhgBA6CPVu3bo5NzTqKULKkwhPepl8P1e4RBhr/wYZBQVWvHsl1v4JOpHBJvdg6ZV14IGQ9u3bu3tJTxFm/K9zAcglAhJYuQRSwySfQLhklPwr/n9eIap367+MJOygMJdgWSrcUP5fzlXXFgEREIHcIiCBlVskNU7SCUhgJYZYAisxTjpLBERABJJJQAIrmXQ1tgiIgAiIgAiIQEYSkMDKyGVX0CIgAiIgAiIgAskkIIGVTLoaWwREQAREQAREICMJSGBl5LIraBEQAREQAREQgWQSkMBKJl2NLQIiIAIiIAIikJEEJLAyctkVtAiIgAiIgAiIQDIJSGAlk67GFgEREAEREAERyEgCElgZuewKWgREQAREQAREIJkEJLCSSVdji4AIiIAIiIAIZCQBCayMXHYFLQIiIAIiIAIikEwCEljJpKuxRUAEREAEREAEMpKABFZGLruCFgEREAEREAERSCYBCaxk0tXYIiACIiACIiACGUlAAisjl11Bi4AIiIAIiIAIJJOABFYy6WpsERABERABERCBjCQggZWRy66gRUAEREAEREAEkklAAiuZdDW2CIiACIiACIhARhKQwMrIZVfQIiACIiACIiACySQggZVMuhpbBERABERABEQgIwn8D169EHWt7i1GAAAAAElFTkSuQmCC"/>
          <p:cNvSpPr>
            <a:spLocks noChangeAspect="1" noChangeArrowheads="1"/>
          </p:cNvSpPr>
          <p:nvPr/>
        </p:nvSpPr>
        <p:spPr bwMode="auto">
          <a:xfrm>
            <a:off x="3178175" y="25336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41995" name="AutoShape 6" descr="data:image/png;base64,iVBORw0KGgoAAAANSUhEUgAAAlgAAAFzCAYAAADi5Xe0AAAgAElEQVR4Xuy967cVxdW3XSKChoMCCqIgAionFZAbjQJyCgieEBDPIqfkRvn4fnPcY7zj/SNINCgYICIggoKaYJAIRDESBBRUBMSACIhgBPEE8o6r7qf207tZx97VXWvt9asxGOy9V3dV99W1Vv3WnLPmPOfMmTNnjJoIiIAIiIAIiIAIiIA3AudIYHljqY5EQAREQAREQAREwBKQwNJEEAEREAEREAEREAHPBCSwPANVdyIgAiIgAiIgAiIggaU5IAIiIAIiIAIiIAKeCUhgeQaq7kRABERABERABERAAktzQAREQAREQAREQAQ8E5DA8gxU3YmACIiACIiACIiABJbmgAiIgAiIgAiIgAh4JiCB5RmouhMBERABERABERABCSzNAREQAREQAREQARHwTEACyzNQdScCIiACIiACIiACEliaAyIgAiIgAiIgAiLgmYAElmeg6k4EREAEREAEREAEJLA0B0RABERABERABETAMwEJLM9A1Z0IiIAIiIAIiIAISGBpDoiACIiACIiACIiAZwISWJ6BqjsREAEREAEREAERkMDSHBABERABERABERABzwQksDwDVXciIAIiIAIiIAIiIIGlOSACIiACIiACIiACngmkIrDOnDljdu/ebf7yl7+YAwcOmFOnTpnzzjvP9OnTx4waNcpccsklnm9D3YmACIiACIiACIhA5RDwLrBOnz5t/vrXv5q33nrLNG/e3HTv3t2cf/755uuvvzb//ve/TbNmzcx9991nrr322sqhoCsRAREQAREQAREQAY8EvAuszZs3m6VLl5orrrjCPPbYY+ZXv/pV3eXu2bPHzJ8/37Rs2dL893//t2nVqpXHW1FXIiACIiACIiACIlAZBLwKrO+//97MmTPHHD161Pzud78zl112Wb27xHW4cuVK849//MNasQYMGGD+85//mNmzZ5tvvvkmL5HRo0eb3/zmN3WvYyWjj/Xr19vzcT9ed9115vbbbzetW7euO+7Pf/6z+eSTT8yMGTOs4HPNjXnRRReZadOmWQtbrr9xPNe8fPlys3HjRhO/jq+++sq88cYbZvv27ebnn382F1xwgenbt6+9DvqMNqx3zzzzjPnhhx/Ouk+uY9asWebCCy9MdB0//vijWb16tfnXv/5lTp48eRaPQmO7i+G6H374YWtl5Dp79Ohhfy/U8vHNdc63335rXnvtNfPBBx9YVghvnj9MsXS6xmtvv/222bBhg2XRtGlT07VrV3P33XebDh06nPUMS503XOvevXvNQw89ZNatW2fnBfMId/W4cePM1VdffdZcxc39+uuvmy+++MLOg3bt2tnrhdU555xTb55t3bq13vlNmjQxF198sbn11lvtfZ577rll3SMcuOaPPvrI3HXXXWbw4MH2/FzzlGtbs2aNnYs33HCDuffee+vG+/jjj82f/vQne6/xFp/PvB6fS7meU6E58re//c3OxUcffdS+J2n55gnXxheuTp061b0POf7QoUPmlVdeMZ999pkNL4i2K6+8st6xaX2M5rtHPtv4jOOzbvLkyaZbt272EkqdtxzLZ8DcuXPtfMzVkrLLx7nQ82KO875kjtMuv/xy+/mF5yHair1/eV8vWLCg4ONw843rLOf94kJOSnkvpjUf1K8IJCHgVWDt37/ffvjwgTllyhS70McbH6ovvfSS+fWvf21GjBhRt2DwQXrVVVfVW4hYPPkAiC4ELBQvvviief/9980111xj+MDlg2rnzp12Afztb39rECyFPtjLEVi7du0yzz33nPnpp5/qXcfnn39u5s2bZ8dhUevYsaMVWtwfggDrXVRkuQ85RJj7UOZe6B8RUUxg5bsOPuhZQFmMOnfubOPcuDauo02bNpYH18H5bpFFwBAbN3z4cMuMxrGwTENguUXp2LFjdc+M6+M6HSu4sPAsXrzY7Nixw4qp/v372+vkd+bS1KlTTZcuXez1umdY6rzhQ33btm0G4YOoYiE5fvy45YL4YVHr2bNn3XRFvPOBDrt+/frZ8zifcYkjHDlyZJ3Iom+u0fH85ZdfLEdEHPc+bNgwu2i5xbXUe3TcED08R+ZYrrnL/GfB5stF3DLsFj6+7HA+7bvvvjOffvqpvYfoFxc3l/bt22d69+5tvyAxp/mdOevmtA+BxTUg5FnYo6Lpyy+/tJ8h3PP1119vPxNgz7Uh3Nq3bx9MYPF5xHuNefzAAw/UzZdy5m1UYDG3+SJD2ASNe+dvxQRWPnblCqwtW7aYJUuWmLZt21rWJ06csHOcz7oHH3ywTiCX8v7lefEZ5MTm3//+d/tlj89u3ts05t+ll15qBXep7xfOK+e9mGQR1DkikBYBrwLLfZjfdNNNZuLEiSVdcz7LESe7/qIC65///KdZsWKFmTBhgrUMOEuCc00OGTKkbjFrqAWLD04+UBF5tOh18A0bkYC1wAkmZ6F755137GIUXbDdooQlgn6iH7R8cBcSWIWuA4sBlov4op+Lh3sghSxPvgUWog6XMR/cWC0RKzRYce38c9ZMrFZYOBHfWKyc1ceJWRYChAYf2OXOGyewEBQICxZtmltkWOQRcAg5t8jjysbC6QS7EyB8kZg+fboVh7R8PHmuWGcRr85SWs49uvfAokWLrLBkTrGQ0aezvsIRcYXVhzG4j2jL9R5yzxjrmhNY9IMl491337XjOAtGrufkQ2C9+eabNlaT/qMCa9WqVXZB5fPjxhtvrLuVQs+7pA+aMg+K36N79vw9Oo/pttxn6ixYCHGs6+6LWKnWv3zsyhFYWN+ffvpp+9k1adKkui/DxMoicLFc8l5D/JX6/nWI3f1FP9ei+Mt5v5T7XizzMetwEUiVQCoCK5frId9dlLNQYobHmsQ3I9780fgu1w/WCWc9a6jA4oOTD3y+RWMhK+W+3IIW/RbKvSPSWAixcrhFLdcHUS4e+a7Dnc83WiwXUfcof8Nk36JFC3P//ffXfUsuJAh4zbfA4kP2D3/4g7WUOQHj5gKi4Pnnn7eLOWzhg3Vg5syZdZY1J8aWLVtmXaBOuJYzbwrdM3MKSyQf5DDkG7YTrU74Recu37zh+l//9V91XyJyzTP6RawgWjh2/PjxVhyVc4/u3ukDt+Ztt91mv1REBRauQV6LC2x3zaUKLKwXTz31lHVrMnejLk03J3CNInwaKrDcoolIZH4wphOgL7zwgrVuIGCdtZJ7KVVglRJyQH/OJZ7vcyl6j1irsJrj1hozZozhS5z7Yufeg6XOW8bj8wsRg5h3983fSxFYhdiVI7D4TMFCy/hxdyD9YNnl/YD4K+X9yxeihgisXO8XGJf7Xkx1tVTnIlAmgaoSWKV8eEa/DTdEYCFQ+BDkwx8XIB/8cYGFQGCBwxXEN9xoiwusXAtdKQKr0HXkEpWlPP9SLFjxWLFcsTilxGDFF+diQhsrFR/6zm0SFwpjx461ItWXwKJ/XE88R2JqcLFyXwhqRDzu7mhz40avM1dMiTsHay4xVNxPrnOjfbs54u7RvcaC/Oyzz1pXXa7GF4C4eHXHYaFDxEbnYy4LVpI4vVzxhG7cfG4uXLO4SFnAEbCEC0RjIRHRuK3YZYyVmi8I5QgsFmqeHW6uQs25xIsJrOg93nLLLTZeLxp/l+SZ5pu7xQRWMXZ8GSQ2Ffa4eF3LJYgLzVnOQ1hhXaPhynXiupTPl1IsWPEYrFzvF/5W7nuxlOvTMSKQFYFUBBauhzvvvLOkeyhnoXTHsvvQBf3GB8Gtg9mbb+BJBRYWMD6sPvzwQ/shw7hYLaICy7mtWDgHDRpk3RwsFLgNsbbkE1iY4wcOHGgvu5jAKnYdjgff9IsFpEc5lSKwiIFiQXHXScwb90wwOFYkvn2XI7Ci7qhcE6OY5SwuUMuZN+6DOteGB16LLmzcH1amfO6NXOPGY0qizBBFWJcQhfxcaANBLhFOX5yHwGIzAIKP+2DeYXlwcS9YG3Lll8u1aBcSWPRJPE6uFo/Ti84RdzzvGe4jn8CCHy5P4i95H0StcSzquJSdtRL3YbxlHeSOO5oNMjB3bjMXt8i1lTtvOcfNIWLcotbCYgKrGDvmAvOEWCesblwnPNkoAXNEl/ucYM4Sh4c13YnYKGs+PxHuR44csXO22Ps3em4pAisag5Xv/eIsvuW8F0tadHSQCGREwKvAckHuxKbE3QzufvIFuUe/xbpjy1lUc/FKKrCGDh1qP5BuvvlmG8/FohEVWM5ViQUrvrDlcxFikiduK7rwFBNYxa4jTQtWfBchH9QLFy60rk63K7McgVXsG3AxS4CzxDiR61NgubifUixYueKq8nGIux9ZrBEU+ax08XtkTtMHcYCkOOH6WDyjooTYNgQJGwIQ71HXHgKFeYw4iFrjCgmsUnaPJnUREjiNtZDGHGKDQlxg8Rp/JxSA4H2EKbxCB7kT+wnn6BeMqFgq55kePHjQxj8hYKJfjAoJrFLY8bzXrl1rGRPfFW9Rt2gp792ogCz2/i1XYOX6spPLXV/IgpXrvZjRuqlhRKAkAl4FVrE0DVyRW8ziaRpKEVgudoF4h1xpIOJ3nERgYRnABcCHlduRFRd6bFn+/e9/b2OeojEUjP/ee+/ZoNC4BYv75kM6GltSSGCVch2FYrB4jQ9b+uHbZ3RHZykWrFwLbXwBKOVDulAMFiKJa3Q7BsuJT/IlsNKKwXJzMcqIHXDl3CN9uM0KbJh45JFH7E6vqCjhGPrkyw0CLLqxgnnKQs4ciMYs5hJYWCqIwcJKFo/ni7+vkgosLEFOKHKd+Z6hS9+AJc2JxlJjsEr61CvhoPg98gUD1yauLWLhsMA5y0u5z9TFY/IFym14oa9CAqtUdvTDc8fa7FJc8D+bR6LvaT6PiN3D08DnQ75W6vuXL6OulWLBymdNjn+mKAarhMmqQyqWgFeBxV26b3qY8uOJRp1bLZpotNyF0n0IsRstuvuFhfLVV1+1ZnDSN9CSCCw+ULAC0DexV7S4wHIfIIcPH7bfxF2cDjtz+LBlJ05UYLlt1QjExx9/vG5XWiGBVcp1uA/lXLsI3e44XKkuRUCuRT+aH4zX8y2eSS1YhXYREvfE84Q1wdtuNxbXfMcdd9Tt9PO5izAeDF5oFyF5yRDEzFdaubsIc4m3cu6RNBIIJBZMZzXM9X5xggShynHO5ePGYiGPzoFcAss9JwQduyzh5HZaMm+xvpJugk0ASQSWi7nhfcumC95jue7FvSew8kTz14UWWDx/t8OOa4ymDCnnmbrdmogbBLPLFVZIYJXKLt8qk+t5ub/h9uRLIuKfxvURDsC9OhGZbxdh/P3bUIGV6/3igvpLfS9W7EqrC6tJAt4FFh/UfFsiVQEuEUzq5HkilwqxJHybzpXPqBQLllvkcNcRJMuHAh/YfODhKuHbPWkTcJdghcoVG+P6wIzOhwuLSa9evawrxiU8JdCZDz/nbskVG+M+VF05IL4l8s2UcenLubJwL/Jtkfsn/QC7yeI7kHKlaeBvpVyHW/RxpyBqEZjEYvAN0bkt+D/aSrFg5YvBiiayLMWCxbgujw6LJN+icSETg8E1Ey+HGI3nwSKnF4sPCy3PNl8erFLnDdfq8mDRN9YRcjDl6ptrdrl3EFccy7zdtGlTSXmwOJ856eLWosyiOZMK3aNbiCk5xfmFLDlO/MIU6wq73AgWpxYoLR5nw+KJ5RArEn3zhQS+PCe+IPBFwV0bx8KI5hJrJhVYLk+XixXLJZrcFzQ2B0TfK5UgsGDgLIouOWo58xaWBPXzOcHmmXjOsnwWLARWKezKEVhRdyKxb8xxYrb4rONzms9Qdoy6ecGGn2Lv33IEVr4YLL5MxZPllvNerMlVXDddsQS8Cyz3LSiaBZt4AD6IEDIsAATLulauBYvzcmVNZocNu45cMkWOK7ZThmNcFnV+RmCx+wirBQuMa7kElvumx1Zn7gGxxqLAeYyLOCBugm955K1B+PCB5ZLuuUU4HlDteJR6HfSTK/s2H1KIvHhGeccln4k+324yd38s1s7dWKrAYsx4Jmi+kWKpIpA+6r7M9WwRAFi0okHc5c4bd608A6xWSTK5Mz7b9BG+xTK5c89sxuD+4i7aUu7RJQ/ly4lLMkqf+e7bPTeEIHE9xF4VynLv5na0ioCbk3z5QEi4qgCIYnZCuvdtEoGFSIu61nLdC1yw2CFC47GNlSKwXKJjBKwTgVj6SnmmcCMInXlBEHp8h2o+gVUKu1zvc/eM8z2vXBnSmQ9YL/n8cBbMct6/+T7Xoitgvs/lfO+XXNeZ771YsSutLqwmCaQisKqFJG90vjG5JJ/Vct26zvIJlCMGy++9ss4oRYwUi5OprDvS1YiACIhA9RGQwJLAqr5Zm+CKJbDqQ5PASjCJdIoIiIAIlEFAAksCq4zpUr2HSmBJYFXv7NWVi4AIVCOBmhZY1fjAdM3JCNSSwEpGSGeJgAiIgAj4JCCB5ZOm+hIBERABERABERABY4wElqaBCIiACIiACIiACHgmIIHlGai6EwEREAEREAEREAEJLM0BERABERABERABEfBMQALLM1B1JwIiIAIiIAIiIAISWJoDIiACIiACIiACIuCZgASWZ6DqTgREQAREQAREQAQksDQHREAEREAEREAERMAzAQksz0DVnQiIgAiIgAiIgAhIYGkOiIAIiIAIiIAIiIBnAhJYnoGqOxEQAREQAREQARGQwKrhOfDHP/7R/O53v6thAuFu/cCBA+ayyy4LdwE1PLLYh3v4abA/8cMZc+qX0u7pol+dU9qBOkoEPBCQwPIAsVq7+K//+i+zadOmar38qr7uf/3rX2bAgAFVfQ/VevFiH+7J+Wa/+/Av5nfPfF/yDT02pJmZPOS8ko/XgSLQEAISWA2hV+XnSmCFe4C+F5pwd1J9I4t9uGfmm/2GT06b/3fZDyXf0OAe55r/b+L5RY//9ttvzfLly80nn3xij+3Vq5eZOHGi+dWvflX0XB0gAo6ABFYNzwUJrHAP3/dCE+5Oqm9ksQ/3zHyzT0Ng/fDDD+ZPf/qT6dSpk/nNb35jYb300kvm559/Ng8//LA599xzwwHUyFVFQAKrqh6X34uVwPLLs5zefC805Yxd68eKfbgZ4Jt9GgLr448/Nm+88YaZPn16ncXq0KFDZuXKlWbSpEnmvffeM6tXr64HcfTo0VaMnT592rz22mvmnXfeMc2aNbPH9+nTx/z73/82f/vb38xDDz1kzj///Hq///jjj+bPf/6zFW8XXnih2bx5sx1/5syZpnXr1mbDhg32959++sn2de+995oLLrjA/Oc//zGzZ88233zzTd21PProo+a6666z/V1//fX256+//trMmTPH3HHHHfZ3rHOLFi0ye/bsMS1atLCWuV9++cUsWLCg3j1ddNFFZtasWWbVqlV1fUUP4H7gwnWr5SYggVXDM0MCK9zD973QhLuT6htZ7MM9M9/s0xBYa9euNQTj5xMOCAuas25Ff3/zzTetcHnkkUdsH1i+ED2IqFIEVpMmTawY4vgnnnjCHD161Loq6a9ly5Zm7ty55qabbjIDBw60Amv+/PnmwQcfNBdffHE9UeUE1rXXXmtWrFhh3n33XXs/vXv3tse1b9/ejBo1ynz++ef29ccee8y0a9fuLCHIfUbFmgRWee+dRi2wmBgdOnSoeyMwWefNm2eGDx9u+vfvb845p7Z3lNz6+ApzXudR5c2Y2NFXtGti/md8c9O9fZMG9VNrJ/teaGqNX0PuV+wbQq9h5/pmn4bAKmaZySewbr31VvPcc88Z/u/Zs6c5c+aMWbhwoenXr5+1TJUisLCOHT582Bw7dsyKKmK+Tp06ZS1WNCxniDDEHQIravmKCiH3M+O+/vrrdq27+eabTefOna0ow5KGKOMav//+e9O8eXPr+oxb2pzA2rp1qx0f6xvCbPDgwWbNmjWyYBV5O9SMwGIS4Ve/6qqrzMiRI2teXDEvfAgs+kFkzfvv//0AUCuNgO+FprRRdRQExD7cPPDNPg2BldSChVUp7rKDNO7Da665pqjA4jhcgWPHjrVuRixOCBp+Zrc3MWCuPwQWrkGEFEIMIRUXWLgTP/jgA+sW3L59u3XzcdyLL75o3Z/8HG/5BJZzNx48eNCKxvvuu8/s3LlTAksCq4O1WDGpCF5kMqLUUe75fNt808jlY2/Tpo01tU6bNs1OfM7HHMwbYffu3Wbp0qXWv33FFVfYv/GmiPdz5ZVXWh8615PL5+6+MbjXot9SCvnjk3xk+hJYjL3myRZJLqFmz/G90NQsyAQ3LvYJoHk6xTf7NARWvhisV155xX52cw+0uIsQqw5f4vl79+7d6xErFoOFVQkrEi48F0PFGrBr1y4b88XPrVq1siLKeWXok/WFNY31KC6wiAfjH68vWbLECizWpqhbsVQLlhNYrKG4KYcMGWLFlWKwCr8xGr0Fi+A9zKwIIVR727ZtLZHPPvssr287nwmYmCUmF2+yyy+/3Cp5fNyIJkzD48aNM926dbOmU5Q+ZljEHN8itm3bVufTj4qmuM+9kMAq5I9P8vkngZWEmp9zfC80fq6qNnoR+3DP2Tf7NASW20WIOw13GGtIdBchFq5cAgthhbWJ2Cv32U9MFi5CrE+FXIRYvrAo8eWdYHbn+mPtQGQhsE6cOGED0RFheGHeeust69JzOxvjAosUE/TH+uRei8dgca0YBugD4VaKBev55583DzzwgNmxY4cEVq1bsL766ivrv0apE8jnfNlM+Hy+7XwCi0m9bNkyGyDIRGWiMTH37dtntmzZYoMZEVR8ayBIkbHwfRcSWHGfeyGBVcgfn+QjUwIrCTU/5/heaPxcVW30IvbhnrNv9mkILOi4PFgfffSRjXmK5sEqFOTO5/6rr75al8CZuKfbb7/dfPHFF+aZZ56xXpRoI14La9BTTz1lv6ATuxX9As5ORAQQLj7WHf6dd955djchwe9TpkyxVim3bjhLE4KK9Wf8+PF2DYqKr1y7COmPphgsv++NRm/BQpUPGjTImm4x2/ItgwnHGyGfb7vQGwjzMa5BJuTevXutki8W7JdPYOXyufN44358t122kD8+ybSQwEpCzc85vhcaP1dVG72Ifbjn7Jt9WgIrC0LxdSaLMTVGtgRqQmAhqtiOioonOI9Ad97o+XzbhQTWyZMnrWvw+PHjNngRfzkCiv7KsWDl87kXsmAV8scnmTYSWEmo+TnH90Lj56pqoxexD/ecfbM/cvyM+X/+/IOhHmGx9uMpY2aObGbu7N+02KGZvC6BlQnmoIPUjMCCMpanjRs3mhkzZpgPP/wwp28bMVZIYNEPli+2rT7++OMG6xKJ3KIxWOvXr6/LhYI5N5cFK5/PvZDAyueP55rZJYlljvH4GXciVrqmTZvav+VqEljh3nu+F5pwd1J9I4t9uGcm9uHYa+TsCdSUwCI2avHixTZO6s4777TxVHHfNi6/YgKLeCusSWTAdbm02LIa30WI+KLlElj5fO6FBFY+fzxWOeLByGtCrADXgTUNIUjQ/dChQ1MVWErTUP4bVwtN+cx8nSH2vkiW34/Yl89MZ1QvgUYtsNJ4LATHU2aAHYUEuldz82HBUqLRZDNAC00ybj7OEnsfFJP1IfbJuOms6iQggVXGc2OHBWkaSM3A7oxqL/qpUjllPHzPh2qh8Qy0jO7EvgxYng+tBvbsOCc+lxp88fp/xPKSU+rIkSO2GDTeA5feIL5LkPQIpEn49NNPbUoFvB2sIZyHhwEPB1/YybRO6ArhHMOGDbMeB9YWYoZdBnVeY4fhhAkTbMkcYoHJpUiqBMJB8MhQneT999+3YxEGQ3qJZ5991qYV6tixo93o1aVLF7vRi52E0c1UbiMVqSIIMaFvvDv8nTxaXHOhXF6E39BcuArrZI8ePezv+/fvt0YJdvTT2KzF9bndj56nWEV1J4FVUY8j24uRwMqWd3S0alhowtFJd2SxT5dvod6rgb3LkUguK+rzEUpCkmdSLiBYRowYYXNbUdCZcBFEFOIhX54rBBaFoidPnmzFGP0h3EjxQ04tXieFEDGzbKC65ZZbzIABA+qlVkBQEeeL+EJoEQZCI0yFZJ8vvPCC/RkhhJAic3zfvn3rBBY5FBFBU6dOtQWeydNIuAxpHmgu7xbijetD0CHaiFXmPHJIEmuc7x6jAoufCU+BE2koKE/HtVBDkXsknAXhJYEV7n2okTMgIIGVAeQ8Q1TDQhOOTroji326fKtdYJEdHQGEwKC5nIkk7sSyhShh4xCiB/EwZswY+3shgcXGJ1cBBCsYiUuxDGEpotIIoolG/1iOsHAhmpwFi9dIDYTo++6776zYIl740ksvtedhbaNxzViayJFFXi3GofQOCU8RO+x6p3GMK5kTFVhY2RBokyZNsn2TtwvRx455WjGBhTDkurGEkbNLAgt7qFpNEpDACvfYtciLfTgC4UauhnkfLUcTJRUvAh0tG1OomDMWqqjAcolE7777butuxIXnrDlsiHLHYkmKlqhB6OAGvOSSS86qJxi9NjZzIZLI2egaWelxy7lE24g8hCRCDquSs2BxbbkSonIc95jPDYrVCimBMKXkj2vORUhaImon0uQiDPf+q7qRKV+AyfOee+6x/nAmGd9IqqFJYIV7StWw0ISjk+7IYp8u30K9VwN7xAriKZcFK1qxw4cFCwtTtHZh3ILlBJazHvE/n9sIFqxZ7BynRS1YCCtcdLgMEWl33XWXLSJNX9RLpDEOwu/BBx+08VhOYLF+xft2z7NYDBavwwR3JzV7adwbOSOxuMGTWDC5CMO9/xKPzMQgwI+AQVQ4ahsTKWZVl0ohcedFTkS9My6Tncnl6h2mNZ6vfiWwfJEsv59qWGjKv6vqOEPswz2namAfj8EifopyOcQ/+YrB4gnghisnBgurFC4+YsHyxWCxBv3xj3+05XcIMndB7liWEHPEYBFnRV+//vWvbSxZtDQPryG2+CJPVFEAACAASURBVB9hhtDkGjEaHDt2rKCLkIom3NMNN9xQL9UR6yNMEYS4WyWwwr3/Eo+MafUvf/mLVeSXXXaZfaAE8fF7165dE/fbmE/0kaahMfPRvaVLIFSKj2pY5NMlH673amCfdBdhsSB3XGeHDx9OtIsQgYexAHcibr5cuwgRS3zR//LLL+0XfY5xAuvyyy+31izq77K7cNu2bWdNArfrETFGDBd1GMm9SMFrLF/U3C0Ug0XpOMZ18WgMcOONN9o4NdyhrMMINgmscO+/RCOjijFBMsEGDhxY1wdFN1HifPMgcJAJRoAg/m52cLAFlQmDOXPmzJl2xwiN3RIkAmXXAybOYltpnRmX8+bMmWPuuOMO+02DbwbxuoL4snkt33bf+DlswWXrLt9IeJPxbQBzb3z7cBJwElhJqOkcnwRCJKmthkXeJ+NK6qsW2Ufjqog/Ct2ihZ/dteQq8hz6OhvD+I0iTQM+ZPJukCMk19ZPV8qGOClex7zKtlt8wggsgv1Q2M4/vW7dOuvTZueEK51TbCstubFWrFhhxRrizQks/NlY0TDduonNVtp8pmaEk/OH4+bcs2eP3eKLaZf74JsFu08QjtwzIjAqKsuZlBJY5dDSsWkRWPNki7S6ztlvLS7ymQIuMFgtspfAqpTZl/11NAqBhdXHmUJzCSx2VbBTAtMq8VgEKmLRQgghsBAxmEL5HRMqAoe8IfiSEV2YOAttpcWChRjCPEv/+MidwIqKJSewuJ58230RYlGrF1YrYsno020XdjtBEIa8jghM0iSwklDTOb4JSGD5Jlq5/dWiwKrcp6ErS5tAoxBYxSxYCBqy22KZwi9NI/GZE1hYjfCN40okiy1ZdREuWJqwDsXFW3wrLb5x/oaoQrg5lyHbUhFVWJwQYE5gkRiOf4xPi273RSBGRRl+b5czBasVu0M2bdpkxRbNWdmSTBQJrCTUdI5vAhJYvolWbn8SWJX7bHRl/gk0CoFVKAYLaw/BdS+//LJ11ZFJN5ozxBV2RgARpEdf7L5gqyvHYsFix0WhrbQIOP4hpMhr4gQWfm2sTPwd33vUgpVvu69zJSK+uKZoUCDZgrF88VqrVq1sf1yjLFj+3xjqMTsCEljZsQ49kgRW6Ceg8bMk0CgEFsDcLkK2grKLELef20WIe5DAcOKYKAHA3/nfWbA4nwRubG/FVfjb3/7Wxj058YIIKxSDRYZfsvSyC8OJKGKysJohshjH1ZZCfJUbg0VwPsHxu3btsv/oj/xbCxYssAWnXf0n3JPs4MAKR3A898198rdcTRasLN9qGisfAQms2pkbEli186x1p8Y0GoHl8mARnI74iObBYlsqOwrffvtta/nBQkWxTkQRbkPayJEj7S5DhMntt99ezzpUbBchVjKKPyNwnMCiTwLSKavg4sKiuzdK3UWI5cttk8WaRYA+bkjKEPAP8UTBUba+Yv3q1auXPQZBhjuxW7du1vUpgaW3e6USkMCq1Cfj/7oksPwzVY+VS6DRCKzKRVy5VyYLVuU+m1q5MqVpqJUn/b/3KYFVW8+71u9WAquGZ4AEVg0//Aq4dSUarYCHkPElSGBlDFzDBSUggRUUf9jBVSonHH8tNGIfjkC4kTXvw7HXyNkTkMDKnnnFjCiBFe5RaKER+3AEwo2seR+OvUbOnoAEVvbMK2ZECaxwj0ILjdiHIxBuZM37cOw1cvYEJLCyZ14xI0pghXsUWmjEPhyBcCNr3odjr5GzJyCBlT3zihlRAivco9BCI/bhCIQbWfM+HHuNnD2BRiewKJtD/imSf9LICzVx4kSb36oaGolJn3nmGZvBPd7IbUU5Htfix5Iza9iwYTbvFYlNizUfuwhD7QQrdm+V/roWmnBPSOzFPhwBjVxLBBqVwEKUUNaGTOmufAx1/EgU6rKpV9PDjZb0yXXdCKwXX3zRTJ8+3SZWPXjwoFm4cKEtDn311VcXvVUfAotBQuQyKnpzFX6AFvlwD0jsxT4cAY1cSwQalcCifiAlcRAczmJFUWXK3owZM8bMnz/fUIA52m677TZDXUDOueiii2wNwjVr1tgs74izrVu31jseK1K8IPPmzZvtuDNnzrTHRos1/+c//6n3O1nYyRj/3Xff2X4Qfoybq5UrsMhYj8Ci7E/U0pVvQvsSWPSfdTbuan+TapEP9wTFXuzDEdDItUSgUQmstWvXmgMHDljRkq9FiycjcPh97ty5ZsiQIVaUUGqnSZMmdeVyXOFmJ5z4PSqwOHbOnDm27t8TTzxRUGCdOnXKPPfcc+aee+6xfVDSpnXr1ubOO+/0IrD27dtni01Tj7Fjx45F57EEVlFEqR2gRT41tEU7FvuiiFI7QOxTQ6uOK5BAoxJYxSw+8I8LLP5GPcLDhw+bsWPHWhcj/3ft2rWurqCzBrlaglGB9d5779lzjx07Zh555JGCAqtly5ZWiFG7kLqFWM6waOUThMXuJ1e8Fq5R/iH8ijUJrGKE0ntdC016bIv1LPbFCKX3utinx1Y9Vx6BRiWwkliweCTELuEOvOWWWwyCCTcgAePR4sy5LFijR4+2rkEEGYWVnVCaPXt2PVckLsBZs2YZBNZbb71lBd3JkyftbOjbt2+DBFY0Buv48eP2mgcOHGgGDBhQdLZJYBVFlNoBWmhSQ1u0Y7Eviii1A8Q+NbTquAIJNCqBlS8G65VXXjH33nuvadOmTU4L1unTp60wYQdiz5496wLkCwks4rmaN29uevfubV2LLu7KCTHEFoHn0Riso0ePmpdfftk8+OCDpkOHDqaYharY6/Egd8Yudk50DkpghXtHaqER+3AEwo2seR+OvUbOnkCjElhuF2Hnzp3NqFGjDEHf8V2EuVyEYOeNjxAj2B0XYNRilctFiJUKAUUw/E8//VSSwPryyy+txWvq1KmmadOmZvHixfb/clyELn0DFra4wMKChYuzX79+ZvDgweb777+3/Z933nk5Z5YEVvZvODeiFhqxD0cg3Mia9+HYa+TsCTQqgQU+lwfro48+snFI8TxY+QTW559/bv7+97/bAHEnSApZsJ566imbDgGLV9RKVciChYvw1VdfNW+//bZp1aqV6dGjhzly5IgVac2aNTvr6eeyRq1YscIKuvvuu88KrGjOLK6b5KG33367vXd2FHbr1s3mxcrVfAkspWko/42rhaZ8Zr7OEHtfJMvvR+zLZ6YzqpdAoxNYSR4Fli6EDxapW2+9NUkXVXmOD4GlRKPJHr0WmmTcfJwl9j4oJutD7JNx01nVSaDmBRbWp9///vfmkksusa46dvjVSlOpnHBPWguN2IcjEG5kzftw7DVy9gRqXmBlj7xyRpTACvcstNCIfTgC4UbWvA/HXiNnT0ACK3vmFTOiBFa4R6GFRuzDEQg3suZ9OPYaOXsCEljZM6+YESWwwj0KLTRiH45AuJE178Ox18jZE5DAyp55xYwogRXuUWihEftwBMKNrHkfjr1Gzp6Ad4H1888/m507d9pUAvFGKoJrrrkmb16m7G+/tkeUwAr3/LXQiH04AuFG1rwPx14jZ0/Au8BiVx7Fj8lUTvvss89sXT/E1a9+9SubJT3LnXrksuJaGJdGNvV58+aZ4cOHm/79+9uagLXafKRpqFV2um8RqFQClZw6RQKrUmeNrisNAqkIrHxlY9K4gWJ9RgUWmc3JdH7VVVeZkSNH1rS4gpsEVrHZo9dFoDoJVGryXwms6pxPuupkBFIRWGQQd+Vfnn76aXPDDTfYBJ7U7su6OYGFxYrCyGRyf+SRR8y5555rL4UM7kuWLLEZ1Tt16mQzpGPxIks6mdTJ7O7K0sR/j2ZRv/LKK21G9sOHD9uSO5yza9cuQ6FnxqNvBB7XsH37dmvRo5wPJW2wokWzxn/wwQdm27ZtliEWwWeffdbWUqS5ayBrO33ReM3dTzl8JbDKoaVjRaC6CKx5skXFXbAEVsU9El1QigS8CyxXOBlhgKA6deqUzZBOXNagQYOsay5fbbw07hPhQqZ23JN79uyxtQbbtm1rhzp27JgVLyNGjLD1+9555x2zZcsWK5S++uqrggKLwtJvvfWWeeyxx6yocsKHnxGY99xzjy2js2bNGsOxM2bMMGvXrjXffPONmTRpkhVw1EmkLuHFF19ctsDasWOH2bRpk3n00UcTu1wlsNKYcepTBCqDgARWZTwHXUXtEvAusECJlWjjxo2W6q9//Wtrzfn666+tgMGS1bp168yII7AQS8R9nTlzxgoiFwOGmHrvvffMlClTrOg7efKkjc8aM2aM/b2QBQsr0/r16+usVlGBhWUJIYewRFDNnTvXWsbatWtXV3wZRgix0aNH2+LS5ViwEIRLly61fXbp0iUxSwmsxOh0oghUPAEJrIp/RLrARk4gFYFVScycixDrGfFX3bt3twHvuOXixZQRPYihIUOGWHEUdQFyT84NiGBEnCGycP/t27evngUrKrCixaWx6PEax2NVox8sW+UILHdNAwYMsAKrIUH6EliVNFN1LSLgl4AEll+e6k0EyiXgXWDhGpw9e7a13MQb8UizZs2y4iWrFg1yJ96K3xEmBLojkviHm40YpnIsWKtWrbICCbEWjdfCRZjLgkWcFC5F4rsIsD9x4kRdbFU5AgtRiIVt0aJFth9cm0mbBFZScjpPBCqfgARW5T8jXWHjJuBdYGGZQbSsXr3aXH311eaOO+6wQiRUi6dp2LBhg3VfYjnCZZgkBuu7774zCxYsMBMmTLDWp7jAisdgffrpp1bELV682Fx77bXmxhtvtHFZK1assBawcgUWgfd79+6ti+Hq2LGjDaDHmoVrk5+JOfvxxx/rXJK5+EtghZqVGlcE0icggZU+Y40gAoUIeBdYbjASjmKxeffdd81tt91mdxI2adIk86cRF1gE4SN0sFhhVdq/f39ZuwgnTpxorWAInHjr27evdS8isLDS4QqM7iJkLF7DukcAPEH2xGD16dPH9rl169acfJwrkRddrBfuRgLo2amIeFu+fLkNlu/Vq5eNz+Jvr732munWrZsZOnRozn4lsDKfjhpQBDIhoDQNmWDWICJQkEBqAsuNioh4/fXXrZBhZx1WrYbEDYV+ntGYKixPrrnUCgisqIsw9PUWGl8Cq5Kfjq5NBJIRUKLRZNx0lgj4JuBdYFVaDJZvYI1JYKlUju/ZUXp/ygdUOivfR4q9b6Kl9yf2pbPSkdVPwLvAqn4ktXMHEljhnrUWGrEPRyDcyJr34dhr5OwJSGBlz7xiRpTACvcotNCIfTgC4UbWvA/HXiNnT8C7wGrsLsLsH1F6I0pgpce2WM9aaIoRSu91sU+PbbGexb4YIb3emAh4F1hROIgtV/g5y9xXjekBpXkvElhp0i3ctxYasQ9HINzImvfh2Gvk7Ak0aoH17bff2vQFn3zyiSVLCgPSLJAjqlIbObXiGeTdtZJ64brrrqu79PixpHMYNmyYTctQSvHnYrsIK3k3UqU+v1KvSwtNqaT8Hyf2/pmW2qPYl0pKxzUGAo1WYLHbj9I4nTp1stnWaRRXJj/Xww8/XJIACf2A46V84teDwIqmhDh48KDNszVu3DibDqNYKyawOL9S8+kUu7dKf10LTbgnJPZiH46ARq4lAt4FVqXEYJEp/Y033rBFl53F6tChQ2blypXWCrRs2bJ6z5mEoHfffbf561//as/hd/ogmScJScn4Hi3/48r+0EnUDbp582Y77syZM23/0dfiLtPt27fb6yAzPDm1EH7061q5Aoss+gis/v3717N05ZvQpQgszq3EjNDV/ibVIh/uCYq92IcjoJFriYB3gVUp8NauXWsOHDhgRUu+Fi1xg3stWuwZEUa9QbLPUyg6n1CKiiiOnTNnji1R88QTTxQUWKdOnTLPPfecTb6KuCL7euvWrc2dd96ZWGCROX7JkiWGUjqUzynWJLCKEUrvdS3y6bEt1rPYFyOU3utinx5b9Vx5BFIRWFhSduzYYd5//31z/PhxW2/vs88+M126dKlnoUkTRzHrD2PHBRZ/W7dunaFg89ixY62Lkf/btm1bksB677337Llkr+eeC1mwWrZsaYXYBRdcYDPbU78Ri1ZUEBa7h1zxWrhD+VdKWSIJrDRnYOG+tdCIfTgC4UbWvA/HXiNnT8C7wKKAMoHlWFP69etnhcOUKVPM7t27DeVksK5QkDjtlsSCxTURx0Ss1i233GIQTASWI4SKWbCoKYhrEEFGDUAnlGbPnp3TtYjAolYjgu7kyZMWB7UMyxVY0RgsxCzXOXDgQDNgwICiiCWwiiJK7QAtNKmhLdqx2BdFlNoBYp8aWnVcgQS8Cyx27i1YsMDcf//9Vkg5YRK35qTNIl8M1iuvvGJjqtq0aZPTgkUxaK6Z+6AgM9ageOxU9HfuY/78+Ybiy71797axT/nuOXre0aNHzcsvv2wefPBB06FDB1vEmRixhggsrqWY1SvKXQIr7VmYv38tNGIfjkC4kTXvw7HXyNkT8C6wTpw4YWOLiCVCxDix8dVXX5nVq1dba1YWaRLcLsLOnTubUaNGGdyW8V2EuVyEPAI+BBBiBLsTH1VMYGGlIs/XtGnTzE8//VSSwPryyy+txWvq1KmmadOmZvHixfb/YgKL+6IRMxbfRYgFC7cmlsPBgweb77//3vaZz2IogZX9G86NqIVG7MMRCDey5n049ho5ewLeBRa3gFuQ3Xpdu3Y1+/fvNz169DAffvihwY120003ZXaXLg/WRx99ZGOS4nmw8gmszz//3Pz973+vc2cWE1hPPfWUTY2AxStu3crnWsRF+Oqrr5q3337btGrVyjI6cuSIFWnNmjWzjHJZo1asWGFF3H333WcFVjRnFkKK5KG33367vV92FHbr1s3mxcrVShFYStOQznTVQpMO11J6FftSKKVzjNinw1W9ViaBVAQWt4rFihgmrCoEchMXdOmll9qA7kpuWLoQPlikbr311kq+1AZfWzGBpUSjDUactwMtNOmxLdaz2BcjlN7rYp8eW/VceQRSE1jxW0W4kO+J/7GutGjRoqSdblkiw/r0+9//3lxyySXWVYcwbMxNpXLCPV0tNGIfjkC4kTXvw7HXyNkT8C6wyJS+c+dO68aKNuKBcHkhrkim+dhjj1nXmFo4AhJY4dhroRH7cATCjax5H469Rs6egHeBhRWIZJvsjHOxRNwWgotdcr/97W+t+00tPAEJrHDPQAuN2IcjEG5kzftw7DVy9gRSEVjRwG53S/FA8exvVSPGCUhghZsTWmjEPhyBcCNr3odjr5GzJ5CKwCJNA0HtxDBhySITejxZZ/a3qhElsCpnDmihCfcsxF7swxHQyLVEwLvAcrFW7CIkKzqZ3Qluv/jii22Au1yElTO9ZMEK9yy0yIt9OALhRta8D8deI2dPwLvAynULBL6TV4p/WLWyDHLHXYkVjYzsNDKoz5s3zwwfPtz079+/4tNGpDkliqVpKGVspXIohdLZx2ihScbNx1li74Nisj7EPhk3nVWdBDIRWKBBZH3yySf2f4Lfr7nmmkxqEkYFFtY1Mp1fddVVZuTIkTUtrngmPgQW/SgZaflvfi005TPzdYbY+yJZfj9iXz4znVG9BLwLLLKnk44BCxGlcmi4CT/99FPz5ptv2tp7We4idAKL66EwMqVmHnnkEXPuuefaayNr+5IlS2wW9U6dOtkM6Vi84lnec/0ezaJ+5ZVX2izshw8ftmV2KGWza9cua61jPPpG4HEN27dvtyKTEj6UtCH5Ktd5/fXX21qGFMXetm2bzcXF5oBnn33W1k+kwdYVzKYvGq+5+ylnKvoSWIy55skW5Qxd88dqoQk3BcRe7MMR0Mi1RMC7wMJCtWrVKlsuZ8iQIebGG2+0NfcolXPHHXeYG264IdMEowgXYr+of7hnzx5bX5Cge9qxY8eseBkxYoSt3/fOO+/Y60YoEUPmxIyr+xf9nWLSb731ls3nhahyr/EzJWruueceWzpnzZo1hmNnzJhh1q5da7755hszadIkK+CojUgtQuLTyhVYO3bsMJs2bTKPPvpo4oSoEljh3upa5MU+HIFwI2veh2OvkbMn4F1guVtAvGDJQVwQTI24Qqhk3RAuiCViv7CkIYhchnbEFOV8KEBNHb+TJ0/a+KwxY8bY3wsJLKxM69evr7NaRQUWliWEHJY6BNXcuXOtZaxdu3Z1xZexpCHEqM9IQelyBBaCcOnSpbbPLl26JEYqgZUYXYNP1ELTYISJOxD7xOgafKLYNxihOqgiAt4FVjSTOy6xDRs2WDcYoibL2Cv3DJyLcNCgQTb+qnv37jbgHbdcvJgyogcxhOUNcRR1AdKfcwMiFBFniCzcf/v27atnwYoKLPp8/vnn7ZjNmze3LkKOx6pGP1i2yhFY7poGDBhgBVZDajtKYIV7p2qhEftwBMKNrHkfjr1Gzp6Ad4FFcWeEDLFYrv6gqzvYunXrzEvkRIPcibfid4QJge6IJP7hZiOGqRwLFm5QBBLCKRqfhYswlwWLOClcisR3EWB/4sSJutiqcgQWohAL26JFi2w/uDaTNgmspOQafp4WmoYzTNqD2Ccl1/DzxL7hDNVD9RDwLrCit47weOGFF8wDDzxgrTQhWjxNAxa1jRs3WssRLsMkMVjk9VqwYIGZMGGCva+4wIrHYBHgj4hbvHixufbaa21cGq7TFStWWAtYuQKLIPe9e/fWxXB17NjRBtBjzcK1yc/EnJHctWnTpnl3a0pghZiR/zumFhqxD0cg3Mia9+HYa+TsCaQisFz8FSKAQG92zfXt2zdIHFZcYJ0+fdoKHSxWWJX2799f1i7CiRMnWisY9xZv3CPuRQQWLkZcgdFdhIzFa8RlwQVOxGD16dPH9rl169acM8C5EnnRxXrhbiSAnp2KiLfly5fbYPlevXrZ+Cz+9tprr5lu3bqZoUOH5uzXl8BSmoby37haaMpn5usMsfdFsvx+xL58Zjqjegl4F1ikFfjDH/5grr766jpBhZDAWkOw+eOPP25atWpVtcSiMVVRq5xLrYDAiroIK/lGfQgsJRpN9oS10CTj5uMssfdBMVkfYp+Mm86qTgLeBRZB7sQyxXNd4Y7D2kI+KLeLrxqRNSaBpVI54WagFhqxD0cg3Mia9+HYa+TsCXgXWNwCYoqA8nfffde6yS677DJzyy232JQCDdn1lj2exj2iBFa456uFRuzDEQg3suZ9OPYaOXsCqQgsag6yY+7WW2+1MUi4Bsk3RaqEYcOGZX+XGjEnAQmscBNDC43YhyMQbmTN+3DsNXL2BLwLLNIPkKZh/Pjx1nLl2oEDB2wgNok+W7Zsmf2dasSzCEhghZsUWmjEPhyBcCNr3odjr5GzJ+BdYJH/ih1x1BzEeuUatf7YvcfuNvJhqYUnIIEV7hlooRH7cATCjax5H469Rs6egHeBRRqEZcuW2RxMd999txVTJB99+eWXbSZz0hwkKUxcDpp4aoajR4/aEjgUfO7fv7/iwP4PTB+7CMt5Ljq2NghU+s5SLfLh5qHYh2OvkbMn4F1gcQuIq1dffdUWIz516pRNdunqESKy0m5RgUXSTVyWZG4n87mC7P8vfQmstGdi7fZfybnRtMiHm5diH469Rs6eQCoCK/vbqD+iE1hYrMhJRWoFMqZjOYtmXUfskbiTTOvTpk2z/xOcjwjjOFJK4NLE1Ynrk/I0e/bsMZT+wRJHglB2TJId/o033jA//fST/RsJTElFES3gzBVGf2eX5ZIlSwyuU8ahfA9ldMgjNnv2bJuMlEZGdjYGkF+rSZMmecdKwlwCKwk1nVMqgTVPtij10EyP0yKfKe56g4l9OPYaOXsCqQgsMpL/4x//sC45sokfOnTI5sWaNGmSueaaa1K/S4QMdRARJwii6dOnm7Zt29pxowKLBKiUyuE1J7BWrlxpJk+ebMUOrk5EE6V+KPnTvn17M2rUKJuCgsSpBOwjvAjeR8ARvE+x6JtuuskMHDgwr8BCUOUr0cN4XP/DDz9smXH9XNPUqVPN119/nXesJFAlsJJQ0zmlEpDAKpVU7RwngVU7z1p3aox3gYW1aP78+aZz587WRXjHHXfYgsSbN282//znP61QSDvRKAKF1BCMg4UJIeTGdAIL0YRwwaqFSKK+Hxas9evXW7FFeRqE1EsvvWQtUogojqEcDX3iesQChpDDDer6X716tbU0UQQ6nwWLODXSVkyZMsXWCYwWmab/qAWLvsaNG2duvvlmQxLXfGMlmcwSWEmo6ZxSCUhglUqqdo6TwKqdZ607TUFg4eJCWNx1111WwDhLjPu7+z1N+M5FSN4t4q+6d+9uBY9z/eEWxMr09ttvW/cboiqXwHLXzDF/+ctfrCUsnqGeeDOsdIhJBBCN+oJOYMXrC+JyxKLHP1jQEKVYvnADusLPjhOJWhF5zkKWb6wkPCWwklDTOaUSkMAqlVTtHCeBVTvPWnfayAUWIgcrFIKLGCcC3bFgrVq1ylqCEEK4EV0B5XwWLM5F5JB6Im7B2rJli7VGIYiosRgNsC9kweI8xBYWtLgFK+oijJbmcQlbc42VZDJLYCWhpnNKJSCBVSqp2jlOAqt2nrXuNCWBRbFnYolwoxEQjpsLVxq7CSn2HLcC+X4Q8TQNBKFv3LjRzJgxw7oDn3nmGdOzZ09z//33my+++KKewIrHYHFtEyZMqBeDRdLUpUuXWlGFKKPGIj+TZHXBggWmd+/eBV2E5cZgEQuGGGOcfGPBGgsdLkd+RjhiXYM5f8vVJLB8zzz1FyUggaX5ECcggaU5UUsEvMdgIaS+++47K6jiDaHlBFeakOMCi5gnkpxiLcI1yM8Esnfs2LFe0DtiCYFFbNXhw4dL2kWImEFsbd++3QbB8w9BQ4yXj12ExIIRWD948GDrSsw1Fha2559/3lrXevXqZY9BkOFO7Natmxk6dKgEVpoTTn2fRUBpGjQpchGQwNK8qCUC3gVWFB4ivqghzAAAIABJREFUC/cXAeBpJxf18dA++OCDekHuPvqs5D5kwarkp1O916ZEo9X77NK+cgmstAmr/0oikIrAQlSRf2rHjh3WkoXlCrcZu/FwXVVqqzWBpVI54WaiFhqxD0cg3Mia9+HYa+TsCXgXWLjjcFfh2mInIf/jRnv99det65DdetVgzcr+UWQ/ogRW9szdiFpoxD4cgXAja96HY6+RsyfgXWCR2mDhwoU26Dta7JnM5MQkkW4g7SD37DFW54gSWOGemxYasQ9HINzImvfh2Gvk7Al4F1i4B0k0OmbMGHPllVfW3RG730jCSXLNSnYTZv8Iwo0ogRWOvRYasQ9HINzImvfh2Gvk7Al4F1jcAjme2I1HXb4uXbrYVAgk3MRlSFZ3tcogIIEV7jlooRH7cATCjax5H469Rs6eQCoCi9sgU/m7775r46/YRUh6BOr7qVUOAQmscM9CC43YhyMQbmTN+3DsNXL2BFITWNwK4oqEo82aNUu9/mAxdAg+djZSesbl6Orbt29duZpi5zfG14ulaaj07fbV/Ey00IR7emIv9uEIaORaIpCKwNq/f79ZtGiROXLkiN1FSIJMkmBSaoYs5lk3hB7Z23v06GFGjhxpdzFSHidaDzDra6qE8YoJLK6xkhNGVgLDpNegRT4puYafJ/YNZ5i0B7FPSk7nVSMB7wIrl5ghdcOaNWvMJ598YsvV4DLMsiH4lixZYqZNm1a3szEqsPiZRu3Co0ePmnnz5pnhw4ebDz/80Fx22WX27xRypnB0//79zSWXXFJXXofzSEvBMRRqLtYvAq9r1652R6Ur6Lx582bzxhtvmJkzZ9rriL4WLZLdunVrQ9kfjsUySIwbucWS8ixFYHE9lVryJMs55HssLTS+iZben9iXzsr3kWLvm6j6q2QC3gVWVBBE0zHk+3sWcEoVWIgqhBgCCiGEwFq/fr0VZtQZREghisjn5QpElyKw4v1SD9GJKJKwzpkzx9YNfOKJJwoKLMTf8uXLbaqLli1bmrlz59rYtoEDBybCKIGVCJuXk7TQeMGYqBOxT4TNy0li7wWjOqkSAt4FFtaql19+2RZTJnu7azt37rSZ3dlJmHWiUaxPpI7o3LlzThehs2DhzkRUPfbYY9YqhBCiePP48ePtTsiPPvrICqxogehSBFa836jYfO+992zdw2PHjlnhVMiCRXqLU6dO1VmsSHuBQMN6lqRJYCWh5uccLTR+OCbpReyTUPNzjtj74aheqoOAd4F1/Phxa1k5cOCAOXPmTE4KJCCdNWtWpglHEUtYoPbs2VN3TS7IHYHlxApFknG9ubZs2TLTtm1bgxWMFBPXXXddvQLRxQRWrn6dwBo9erR1940dO9YWZka80WbPnm1IzOqa44VQ47hNmzZZlyWNPiSwquPNFr1KLTThnpnYi304Ahq5lgh4F1js0MOF5nbq5YKJ1aVFixbW+pJVw0KEFWvcuHE2AWquWCkC8YkVmzp1qhVVtN27d9ucXljdEF+InX//+99luQjj/SKwuJbmzZtbKx+izbkMGTNfDBbJWrF4IcRatWpljyP1hQRWVrPI3zha5P2xLLcnsS+XmL/jxd4fS/VU+QQyFVghhBWPAEsasUs03H3nnHNOToFF3BXHEeuEm/C8886zqSaIkXK7IDm3XIEV75ds91ipiFEjvouA9VIEFsWoEVkILGLCcF8i0BBYXCfX5q4ZdyJxXU2bNrV/y9XkIgz3BtVCI/bhCIQbWfM+HHuNnD0B7wIL68wf/vAHGysUt1CxCw7hgvUly7Z3714bFzZ58mTTpk0bO3S+3X4IFXYLXnXVVTZei0bKCdyDLqYMgUXaB9JP5GpR1yOvOwHk+iXB59NPP22tacSqRWOyClmwyCe2dOlSs337dtO+fXv7D/F03333WfcnIrBXr172GKxtuBO7detmhg4dmlhgKU1DOjNVC006XEvpVexLoZTOMWKfDlf1WpkEUhFYURdXZd526Vd18OBBK87I4YVAbEytmAVLiUbTe9paaNJjW6xnsS9GKL3XxT49tuq58ghIYBV4Jli51q1bZyZOnGiwSjW2plI54Z6oFhqxD0cg3Mia9+HYa+TsCaQisIgNuueee85yBYaKwcoea3WMKIEV7jlpoRH7cATCjax5H469Rs6egHeBRZoGYo1IixBvoWKwssdaHSNKYIV7TlpoxD4cgXAja96HY6+RsyfgXWBlfwsaMSkBCayk5Bp+nhaahjNM2oPYJyXX8PPEvuEM1UP1EEhNYJELi+zt7OC7/PLLbfJOcl+pVQ4BCaxwz0ILjdiHIxBuZM37cOw1cvYEUhFYlJt58cUXTadOnWwcFnmlKAdDsPi1116b+l3GE3BGCzhTrJl8UWrGaBdhuFmghUbswxEIN7LmfTj2Gjl7At4FlssjNWLECHPNNdfU3RHWrDfffLOuzl+atxoVWPG8VhJX/5d8MYHFkcqDlc5M1UKTDtdSehX7Uiilc4zYp8NVvVYmAe8CK5o0k0zlrlFbD+FDQePo39PA4gTW8OHDrSWNhKCMS7mbaBZ2StWQiuHTTz+1GdX5/6233rIWLo7DAufK4xC0T8JRahni6sQah9uTLPEbNmywNQXJyM7f7r33XluQmeu4/vrrbSkcWvT3zz//3CxZssQcOXLEjkOyUMrewC9ai5CM7MOGDTNDhgyxiVvzjZWEYykCi37XPCnXbhK+hc7RQuObaOn9iX3prHwfKfa+iaq/SibgXWBRhHjhwoVWNJAJHVFAXUJq/FEwGaGTr3SLL1AIGcZEnCCIpk+fXldbMCqwqE/47LPP2tecwKLuIBnfETsUekY0PfDAA+aFF16wmdNHjRplEEcrVqyw1jiEF+V1uK+WLVvaQtc33XSTGThwYF6BBRvGxcpHhvh33nnHbNmy5ayyOQhRrp9roj7i119/nXesJOwksJJQ83OOFho/HJP0IvZJqPk5R+z9cFQv1UHAu8DitrFWkQvryy+/tNYeau9deumlddagtNEgsL766itrRcLChBDiZ5oTWIgmV8QZkfTQQw9ZC9b69eut0Dn//POtkHrppZesRQoRxTGUo6FPXI9YwBBylAVy/a9evdqKSsrj5LNgnT592hZtnjJlihWb8Jk3b54ZM2aM7T9qwaIvSurcfPPNBvGab6wkTCWwklDzc44WGj8ck/Qi9kmo+TlH7P1wVC/VQSAVgcWtI0IQDggCCg5jTcoq/sm5CAcNGmRzcnXv3t0KnmihZqxMb7/9tnW/IapyCSzn7uSYv/zlL9YSFndvUlCZmn+bNm2yAog2evToOoG1devWejMBl+OhQ4fsP4o203BhYvnCDXjFFVfUFX5mrH379lmR5yxk+cZKMt0ksJJQ83OOFho/HJP0IvZJqPk5R+z9cFQv1UEgFYGFBQuXGkWGKT6MaxDLzoQJE8xFF12UOplokDtWKH4nxokCzliwVq1aZYUfQgjhRxxWIQsW5yJyqEcYt2Dh2sMahVhix2R07EIWLM5DbBEXFrdgRWs5Ir4o5IxAxCqXb6wkUCWwklDzc44WGj8ck/Qi9kmo+TlH7P1wVC/VQcC7wHIxWJdddpmNMcIFhksMK9Fnn32WWQwWMVSIEhqB4Rs3bjQzZsywMVPPPPOM6dmzp7n//vvNF198UU9gxWOwOB9hGI3BOnDggFm6dKkVVbgVd+3aZX8+ceKEdY327t27oIuw3BgsYsEQY4yTbyxclljo4M3PCEesa1gP88W8SWCFe5NqoRH7cATCjax5H469Rs6egHeBlW8XYb6/p3HL8TxYCLzFixdbaxGuQX4mkL1jx471dhUilhBYxFaRt6uUXYSIGcTW9u3bbRA8/xA0xHj52EVILBiB9YMHD7auxFxjYWHDyoV1DYshxyDIcCd269bNWhJztVIEltI0pDFDjdFCkw7XUnoV+1IopXOM2KfDVb1WJgHvAqsS8mAlRf3BBx/UC3JP2k+1nFdMYCGu/md8c9O9fZNquaWquU4tNOEeldiLfTgCGrmWCHgXWMBzmdzbtGljdw8ePHjQkBKB3XhZZHJP+gBrTWCpVE7SmdLw87TIN5xh0h7EPim5hp8n9g1nqB6qh0AqAovbJ/6HHE64tXBz4arC9aZWOQQksMI9Cy00Yh+OQLiRNe/DsdfI2RNITWBlfysasVwCEljlEvN3vBYafyzL7UnsyyXm73ix98dSPVU+AQmsyn9GqV2hBFZqaIt2rIWmKKLUDhD71NAW7VjsiyLSAY2IgARWI3qY5d6KBFa5xPwdr4XGH8tyexL7con5O17s/bFUT5VPQAKr8p9RalcogZUa2qIda6Epiii1A8Q+NbRFOxb7ooh0QCMi4F1gke8qWksvyoos7rNmzTqr3Ewj4ln0Vgj6Jxs7SVdJTkpurlCtWJqGUq5LqRxKoXT2MVpoknHzcZbY+6CYrA+xT8ZNZ1UnAe8CqzoxpH/VlA8i8SjpKsgiP3LkSEMai5DNh8Di+pWMtPynqIWmfGa+zhB7XyTL70fsy2emM6qXQKoCi7I0ZBPfu3evrQNI7b/WrVtnQiueOT7+O5nXKUFDHcBbbrnF3HHHHfWsSdQnpH5itF155ZX2Hij8TOoJytZglaMQM1nfabn6/eWXX2x29f79+1tx5Ypek5SVsj0Uk77uuutsqR2KPt911102f9iLL75o+3NjIM4oxRNtDbEK+hJYXM+aJ1tk8lwbyyBaaMI9SbEX+3AENHItEUhNYFGTcP78+bYmHqLi448/tmKGEjX5auP5BF9IYCH8KJdDLcJ27drZ6+zbt6+5+eabz7oEko9u27bNuvNoFIteuHChueeee+x9rVmzxt4bdQ6PHDmSs1/E0tq1a+3979u3z5a04fyrr77a1kGkLA+FpMkbhqhzZW6oI3jnnXfaxK3UU5w+fbpp0aJFvfI+CL2kTQIrKbmGn6dFvuEMk/Yg9knJNfw8sW84Q/VQPQRSE1jFLEhpIyo0/ubNm83Ro0fNxIkT7WVs2bLFWoqciIpeWy6BhWUJsXPhhRcaXH9YnagHSC3DXP326dPHrFixwopLrGCMv27dOivKsFotX77ciir+1qRJE1t38E9/+pOZNGmStWQRt4Wow3p2xRVXSGClPXky6F8LTQaQ8wwh9mIfjoBGriUCjVpgxYPtnTtt1apVZuvWrfWeM8Jn2rRp1vVXjsBC/FBo+Te/+Y2tY5irX7LYf/XVV9aViHswKpgoOI3bDwsaH/xjxoyxw+M65LhoQ4ThSsSKhuXroYceOut6y5m8smCVQ8vvsVrk/fIspzexL4eW32PF3i9P9VbZBLwLrOPHj1vrC5ad7777zrq0sMoQh4TL6/HHH89kF2EhC9a7775rfvrpJ+t+K9bKsWDt2LEjZ7/sGsSN6AQWrkLckrfffru1SPE64gwBiGhCWPE6P+NOjDcJrGJPrfJf10IT7hmJvdiHI6CRa4mAd4GFkEJY8X+8IbSc4EobciGBhRtvyZIlNgYLgUOMFbUTb7rpprMuq5QYLFyDWL++/PLLnP0yBi6+CRMmmK5du5p33nnHuiU554ILLjBff/21eeqpp+z4WMJOnz5tdxy2bNnSBrwjuIjhGj58uGnVqlVOCxYB81jHiG/jZ2LfuCdEbb6YN1mw0p6F+fvXIi/24QiEG1nzPhx7jZw9Ae8Ci8X9H//4hxk0aJAVD6FaIYHFTsb333/f4CpEDCKAiL/CghRv+QQW8VcErEd3EZ45cyZvv253IeOx45CYrQ4dOtjhnJsR9+Bll11m/0YgPrFZH330kWnWrJkZNWqUjc1CRMUtWIhZ3JRYu3r16mV3LLpAedyTQ4cOzfkYfAkspWkof5ZroSmfma8zxN4XyfL7EfvymemM6iXgXWDFhU31osl95YibaJC7j/vbuXOnefvtt63Iy2KHpbtmHwJLiUaTzQAtNMm4+ThL7H1QTNaH2CfjprOqk0AqAuu5554zAwcOPMuChSXmmmuuyVRE+H4svgUWrkDyhGFxwpKWZVOpnCxp1x9LC43YhyMQbmTN+3DsNXL2BFIRWHPmzLHuLwRVtBEXRIxRSNdh9ogrd0QJrHDPRguN2IcjEG5kzftw7DVy9gRSEVhYZXB3EaekVrkEJLDCPRstNGIfjkC4kTXvw7HXyNkT8C6wSNNAcPb48ePtjje1yiUggRXu2WihEftwBMKNrHkfjr1Gzp6Ad4HFLZAe4O9//7vp0aOHzVx+6NAhW+6FXXDNmzfP/i41Yk4CEljhJoYWGrEPRyDcyJr34dhr5OwJeBdY5HByRZSpt0caAxJrvvLKKzbhKOVpzj333MzvFJHH7j9SK7gcXWRPz1UeJ/OLCzRgsV2E2iGY3oPRQpMe22I9i30xQum9LvbpsVXPlUfAu8AifxMxWBQvjuaVIrP7okWLrKAhD1WWjdxclJ7BojZy5Egr8Cg1g+iSwBpV8FEox1U6M1ULTTpcS+lV7EuhlM4xYp8OV/VamQS8CyyKF1MqhxgslzSTWz9w4ICNzXrsscdshvIs2/79+22GdTKnO9EXFVj8TGOHI1ne582bZ7Om49bkHvj7zz//bO+rf//+5pJLLqmrBch5rhYhaRaK9YvAI5t7dCMAxZ/feOMNM3PmTHsd0deiecUQphs2bLDHUuqHItL33ntv4l2ZxSxY7hmtebJFlo+rJsbSQhPuMYu92IcjoJFriYB3gQU84q/eeustK0Y6d+5s3XJkTiej+LBhwzLnW6rAQlQhxBBQCCEEFjUCEWYIR4QUFi+ysbtiy6UIrHi/zspHX7hNSWtB3NoTTzxRUGAh/hCp1DREpM6dO9eW1yHnWJImgZWEmp9ztMj74ZikF7FPQs3POWLvh6N6qQ4CqQgsSsYcPHjQFjHGPUfeK0TApZdeaku9ZN2wPlE8GbGXy0XoLFjnn3++FVVY2bhmhNCCBQusNe6LL76wZWsQRfxcjsCK9xu1SsHo8OHD5tixY1Y4FbJgkUfs1KlTdRar1atXW4GGhS1Jk8BKQs3POVpo/HBM0ovYJ6Hm5xyx98NRvVQHgVQEViXeOmIJC9SePXvqLs8FuSOWnFghozquN9cI2G/btq3BCtavXz9z3XXX1asFWMyClatfJ7BGjx5t3X1jx441r732Wl082OzZsw0xa67h1pw1a5ZBqHHcpk2brMuSRh8SWJU44wpfkxaacM9M7MU+HAGNXEsEvAss8mARq4SgiTdiiLAOhciPhYUIK9a4ceNs6ohcsVIUS16zZo2ZOnWqFVW03bt3m5UrV9rAeMQXYidabLmYwOL1eL8ILK6FlBW9e/e2os3FXXF8vhisXbt2WasgVjQYchwZ8yWwqu8tq0U+3DMTe7EPR0Aj1xIB7wILy8qqVavqYq4GDBhQ5xbEndWiRQvr1sqy4bIkdomGuw83ZS6BhfuQ44h1QghSeBkXJzFSiCR2RnJuuQIr3i9pK7BSkeme+C4C1ksRWB988IFBZCGwiAnDfYlAQ2BxnVybu2bcicR1NW3aNG/tR7kIs5yF9cfSIi/24QiEG1nzPhx7jZw9Ae8Cy90CFqMVK1YYLFqTJk0yHTt2zP7u/s+IFFN++eWXzeTJk02bNm3sX/Pt9kOoYIG76qqrbLwWjfQSuAcRMzQEFmkffvjhh5z3FHU9coATQK5fEnw+/fTT1prWs2dPE43JKmTBorbj0qVLzfbt20379u3tPwTVfffdZ92fiMBevXrZY7C24U7s1q2b3VyQq5UisJSmIZ1pq4UmHa6l9Cr2pVBK5xixT4ereq1MAqkJLG4Xy9Gnn35qXWws/nfffXedwKlMHGdfFcH6iDOsV1nn70qbUTGBpUSj6T0BLTTpsS3Ws9gXI5Te62KfHlv1XHkEvAusXDFYZE7HpUX8EqkIqkWoYOVat26dzT6PVaqxNZXKCfdEtdCIfTgC4UbWvA/HXiNnT8C7wEJMkSfKlaOJ3lKoGKzssVbHiBJY4Z6TFhqxD0cg3Mia9+HYa+TsCXgXWNnfgkZMSkACKym5hp+nhabhDJP2IPZJyTX8PLFvOEP1UD0EvAusSk3TUD2PJLsrlcDKjnV8JC00Yh+OQLiRNe/DsdfI2RPwLrDYEUf6gHvuueesfFdyEWb/gAuNKIEV7nlooRH7cATCjax5H469Rs6eQCoCK5ooM/tb0oilEpDAKpWU/+O00PhnWmqPYl8qKf/Hib1/puqxcgmkIrBIzEmGcTKmU5SYEi9XXHGFTTKadYtnOyeJ6Lx58wwFmClGHaI2YtYM8o2nNA3hnoQWGrEPRyDcyJr34dhr5OwJeBdYZHLfsWOHzThOYWIaSUddLT8yqVN2JqsWFVjxJKK1LK7gX0xgcYwSjaYzU7XQpMO1lF7FvhRK6Rwj9ulwVa+VScC7wMp3m4cPHzYvvPCCLUFDiZismhNYWKxefPFFm339kUceqRN5n3/+uVmyZIk5cuSI6dSpk82KjvUtWg4HC1yu36PZ3LHWUfaG+3zllVes1Q6RSe4vxqNvBB7XQCZ2srKPGjXKDB482FrRuM7rr7/e1iWkJM62bdtsSRxi2p599llz7733WmTk5nrooYdsBnf6ovFaEtFaisCi/zVPZm95zGp+hBpHC00o8saIvdiHI6CRa4lAZgILqOTGQkxkaTlCuDAutfn27Nljpk+fXlfIGcsa4mXEiBG2FM4777xjtmzZYoXSV199VSdmcgmsjz/+2Lz11ltWMCKqnPDh54ULF9ogf8rgUDyaY2fMmGHWrl1rvvnmG1s6CMH20ksv2cLSZLkvV2BhJdy0aZMtiXPBBRckmrMSWImweTlJi7wXjIk6EftE2LycJPZeMKqTKiGQisD64osvbNHkb7/9tg4D7kKsLmRyz9qChVhChFC6B0HkBAli6r333jNTpkyx10YRZuKzxowZY393oimXwMLKtH79+jqrVVRgYVlCyHGfCKq5c+day1i7du3qii9jSUOIjR492sanlSOwEITUG6TPLl26JJ5qEliJ0TX4RC00DUaYuAOxT4yuwSeKfYMRqoMqIuBdYCEcKGqMy4zCw9TxI+4Kt9jp06fN2LFjM7dg4fIbNGiQva7u3bvb4stY0aIFn3lmXDtiaMiQIVYcxQs6OzcgggtxhsjC/bdv3756FqyowKJPCjEzZvPmza1bj+OxqtEPlq1yBJa7pgEDBliB1RBroARWuHeqFhqxD0cg3Mia9+HYa+TsCXgXWMQMuTQN3I77GesRsU7ED7GzMKsWDXIn3orfESZXXXWVFUn8w81GDFM5FqxVq1ZZgYRwisZn4SLMZcEiTgqXImJv5MiRtjaji60qR2AhCrGwLVq0yPaDazNpk8BKSq7h52mhaTjDpD2IfVJyDT9P7BvOUD1UDwHvAotdhFiKXMA2brChQ4faGCisWbjoQgksHsuGDRvMxo0breUI0ZckBotaiyRTnTBhgrU+xQVWPAbr008/tSJu8eLF5tprrzU33nijjctasWKFtYCVK7AQqXv37q2L4erYsaMNoMeahWuTn+H9448/1rkkc01JCaxwb1QtNGIfjkC4kTXvw7HXyNkT8C6wuAVSMixbtsy6Bsk7RbwQ7kHijdjN1xC3VrmI4nmwuA6EDhYrrEpcazm7CCdOnGitYAiceOvbt691LyKwcDHiCozuImQsXiMuiwB4guxh0qdPH9vn1q1bc96ecyXyoov1wt1IAD07FRFvxLwRLI9bFt787bXXXjPdunWzAjepwFKahnJnXGnHa6EpjVMaR4l9GlRL61PsS+OkoxoHgVQEVhwNVi2EDUKh2ls0pgrLk2sutQICK+oirOT7LWbBQlz9z/jmpnv7JpV8G1V5bVpowj02sRf7cAQ0ci0R8C6wEFM7d+40P/3001kcyf10zTXXWDdWtbbGJLBUKifcLNQiL/bhCIQbWfM+HHuNnD0B7wLr+PHj5ve//71NkImYiuZoIi6IoPCkeZuyx9O4R5TACvd8tdCIfTgC4UbWvA/HXiNnT8C7wOIWCK5et26d+ec//2luu+02c8MNN5gmTeRmyv7xFh5RAivcE9FCI/bhCIQbWfM+HHuNnD2BVASWuw2CuNkph1Xr7rvvtkkxswxwzx5ndY0ogRXueWmhEftwBMKNrHkfjr1Gzp6Ad4GVKwaLzO6UoenRo4fNQdUYgt2zf1T+R5TA8s+01B610JRKyv9xYu+faak9in2ppHRcYyDgXWCRg4lUAiTtjLcQMVjxNA2kjaAcDuki+vfvX9MWNe0iDPcW1kIj9uEIhBtZ8z4ce42cPQHvAiv7Wyg8YlRgIf5IgkoWd7Kg17q7spjAgqzyYKUzo7XQpMO1lF7FvhRK6Rwj9ulwVa+VScC7wKLGHpnO+T/aiMNC3PAamccpsNyqVavUqTiBhcWK/FSkWSB7OolGaZTPKSfRKFnUXfHnaK1CV6eQUjmvvPKKPYYkoNFEowg8roG6jKSsGDVqlBk8eLAVeuUUe+YaSHVBXzQSprr7KQdoKQKL/tY82aKcbnVsCQS00JQAKaVDxD4lsCV0K/YlQNIhjYaAd4HlhNS3335bDxKCi52EkydPtlnOW7RokcnOQoQLY+Oe3LNnj5k+fbpp27atvTaC8JOUykE8UeqG2oKU/kFUuQzr/BwvlcOxlOZZu3atzeI+adIkW17npZdeMlOnTrUZ2MsVWDt27DCbNm2yGduTpr2QwAr3PtZCI/bhCIQbWfM+HHuNnD0B7wIr3y1Ei0AjsLJqCJevvvrKihBqDyKInCCh0PN7771nrWlYhMop9kzm9vXr15tp06adJbByFXsmuL9du3Z1tQGxpCHEKJVTbi3CESNG2HI49MnOzKRNAispuYafp4Wm4QyT9iD2Sck1/DyxbzhD9VA9BGpCYHXo0MEMGjTIuii7d+9uk53ilsPqdOjQIfPwww/bJ4bomTt3rq0niAiMugB53bkBsWAhzhBZuBupORi1YEUFVjTzO/URW2UPAAAgAElEQVQDeY3jsaq5GoPlCCx3TQMGDLACqyFxZBJY4d6oWmjEPhyBcCNr3odjr5GzJ+BdYBWKwSInFi6trC1YCCxEFfFWWLQQJgS6I5L4xzURw1SOBWvVqlVWINEv7r58AguXIKKNOClcilwLAfYnTpyw7kn+Xo7AYpwxY8aYRYsW2X769euXeNZIYCVG1+ATtdA0GGHiDsQ+MboGnyj2DUaoDqqIgHeBlS8GCyatW7e2LrosgtvdM4inadiwYYPZuHGjjYnCZZgkBotA/QULFpgJEyZYcRQXWPEYrE8//dSKuMWLF5trr73W3HjjjTaGC8GJBaxcgUWQ+969e+tiuNg0QAA91ixcnfxMzBkZ9Zs2bZq39qMEVrh3qhYasQ9HINzImvfh2Gvk7Al4F1jZ30LhEeMC6/Tp01boYLHCerR///6ydhFOnDjRWsEQOPHWt29f615EYGGlwxUY3UXIWLyGVatnz542yJ4YrD59+tg+t27dmvNmnCuRF52lDHfjmjVr7E5FxNvy5cttsHyvXr1sfBZ/e+2110y3bt3M0KFDc/ZbisBSmoZ0ZrQWmnS4ltKr2JdCKZ1jxD4druq1MgmkIrCIO1q9erWNUWLn4MyZM63VCCGBtaaaWzSmKnov3Ou2bduswIrGYFXyvRYTWIir/xnf3HRvrzqSvp+jFhrfREvvT+xLZ+X7SLH3TVT9VTIB7wILC9Hzzz9v45Nwha1cudJaU9jJR5oCfq7mUjmNSWCpVE64t6YWGrEPRyDcyJr34dhr5OwJeBdYpGPADcbOPJdA0+3Sww3Gz1kGuWePtHpGlMAK96y00Ih9OALhRta8D8deI2dPwLvAIsCaWn+33HKL6dq1q40tQlTt3r3b5pwiyL2aLVjZP6L0RpTASo9tsZ610BQjlN7rYp8e22I9i30xQnq9MRHwLrCAw666+fPn20BydrK1adPGYNl68MEHzdVXX92Y+FX1vUhghXt8WmjEPhyBcCNr3odjr5GzJ5CKwOI2fv75Z7vTjnxPWKzYzcbON7XKISCBFe5ZaKER+3AEwo2seR+OvUbOnkBqAiv7W9GI5RKQwCqXmL/jtdD4Y1luT2JfLjF/x4u9P5bqqfIJeBdYuAJnz55tcz3FGzmhZs2alVmQezwH1tGjR2182PDhw03//v0bVGam8h9t8StUmobijNI6QgtNWmSL9yv2xRmldYTYp0VW/VYigVQEVqXsFowKLILvqUVIiRxKzDSkhl8lPsgk11RMYNGnEo0mIVv8HC00xRmldYTYp0W2eL9iX5yRjmg8BGpCYGGxIvknOawoTUPwPWVyKJvzxhtvmJ9++skmQSWz+wUXXGCzpZMoNdrIuE6w/rvvvmumTZtm48o4f8+ePXW7JMmg/u2339pkquyc3LRp01n9UDCacbgel7Ji8+bN9jpIyEqLClQsgu53Sg3lu+YkU7IUgUW/a55skaR7nVOAgBaacNND7MU+HAGNXEsEGr3Aovg0dfkQQtOnTzdt27a1z/ezzz6z5WUQXC1btrQFmW+66SYzcOBAK7BoFHKmud+JWXKFmy+//HKb74vagoim5557zowbN84G81PC5uDBg4aagYg5l+Xd5QOLiiYy3c+ZM8futnziiScKCixcnPmuOcmklcBKQs3POVrk/XBM0ovYJ6Hm5xyx98NRvVQHgVQEViXFYJFBHqsUFitycPEzjV2Op06dqvsdixViB1GVT2DhWly2bJlp37696d27t81Yj2ii5uCWLVtslnoEFdnsEUyMhSuykMAiN9jhw4dtXULEXiELFkIx3zUnmW4SWEmo+TlHC40fjkl6Efsk1PycI/Z+OKqX6iDgXWBV0m27GKxBgwbZ+Kvu3btbAYXoQQBRDBk3HmKLhhuwkMDitY8//ti66XApkobigQcesBarQ4cOWbGVq+UTWIyHa3Ds2LH2Wtz5cYHqNgfglsx3zUm4S2AloebnHC00fjgm6UXsk1Dzc47Y++GoXqqDgHeB9d1331mx0aVLlzprzueff246dOhgWrTINpYnGuTONfD7fffdZwPdeaNjPULUtGrVyr7GNRYTWCdPnrSuwePHj1tBdt1111kLFf2VY8EiESt5wbCE0YeLsypkwdq1a1fea04y3SSwklDzc44WGj8ck/Qi9kmo+TlH7P1wVC/VQcCrwELEYCkiDun+++835513nrUOLV682MZA4aJDeGXV4mkasDxt3LjRzJgxw3z44YcGwYLAIhnqggULrNgpJrC4dqxIW7duNY8//rjBuvT111/Xi8Fav369vV9cfjDIZcHCSkVNRgLmCbIvRWDRT75rZpckljnG42fciVjpmjZtav+Wq0lgZTUTzx5HC43YhyMQbmTN+3DsNXL2BLwJLHboIa4IEr/hhhvOuhN2yvEPkZVvwfd9+3GBRWwUYo84qTvvvNPGU23fvt3GVPGP68Llly8GywW9E2+F0Jk4cWJduoedO3ea+C5CxBctl8B66qmnbFB8z549bRmhUgRWs2bN7Bjxa8YqRzzYxRdfbHr16mWPwZqGEETsDh06NLHAUpoG37Pyf/vTQpMO11J6FftSKKVzjNinw1W9ViYBbwIrKhKwzMRbsdcrE8/ZV4VFbtGiRYYdhVi8qrkVs2Ahrv5nfHPTvX2Tar7Nirx2LTThHovYi304Ahq5lgh4E1guNgnL0GWXXXYWwwMHDtgUA1iwSItQjY0i1qRpIDXD+PHjrSWsmptK5YR7elrkxT4cgXAja96HY6+RsyfgTWBx6W+++aaNTSKRJiLLpSxAXJFYs2/fvmbEiBHZ36VGzElAAivcxNBCI/bhCIQbWfM+HHuNnD0BrwKLpJ7EWRH7Q+C4a1isiF/69a9/bXNNqVUGAQmscM9BC43YhyMQbmTN+3DsNXL2BLwKrOwvXyM2hIAEVkPoNexcLTQN49eQs8W+IfQadq7YN4yfzq4uAhJY1fW8vF6tBJZXnGV1poWmLFxeDxZ7rzjL6kzsy8Klg6ucQKMVWOz2oz4gtQdJp5CrkRSVuDHyRxGcX2tNuwjDPXEtNGIfjkC4kTXvw7HXyNkTaLQCi8B6BBbZ0n/729+a1q1b19Hdv3+/eeGFF2wSVBd4TxmaWmvFBBY8lAcrnVmhhSYdrqX0KvalUErnGLFPh6t6rUwCjVZgrVu3zmZYp4gywfUuZxUlbkjEedttt5nLL7/8rKdCklEKP7tGORxqGT7zzDNm2LBhtqwNAfyka7jrrrvqssC7413dQHKBkWCUDPHx1/jdJRblODYGUJNw5syZ9tDoa9H8YYhEstFzLNnfqYfIjk1XwLrcKVaKwKLPNU9mW+Ko3PuoxuO10IR7amIv9uEIaORaItAoBZbLKk8G8yNHjhjyVz344IPWFciHK5nQqZfIa506dbL1CalDSCO7O6InXjIH4XX48GHbD2VwEGFTpkyxGd1dHUKEV1QcRWsURl+Liih2Vc6ZM8eWtXniiScKCqyjR4/aXGKU4GFnJiLvpptustnzkzQJrCTU/JyjRd4PxyS9iH0San7OEXs/HNVLdRBolALrs88+MytXrrR1/hA2uAMpHdOuXTsrjN5//337GvFZa9asMdRQRCxRKidf0WeXKJV+sI4hjG6//fZ6ZXDi2eqjJXLylcOh4DTCDUsbwqmQBYv6gqdOnaqzWHEvXIcr4VPulJPAKpeYv+O10PhjWW5PYl8uMX/Hi70/luqp8gk0SoG1atUqaxEiuJ04q3nz5pn+/ftbSw8C6pJLLjG4/mjffPON/RviBhfcwoULrRuwX79+9WoS0g/uPmK2+JAYM2aMueKKKwx1CbGIUTQ6LrDyveZEFNeAu2/s2LE2dxh90CgEzXW55tyOxIlx3KZNm+x90ehDAqvy32jxK9RCE+6Zib3YhyOgkWuJQKMTWFisKKSMVSjarr76amul+utf/2oomuwEFm5CagtOnjzZWrDmz59vLVOIp3jRZ6xN69evNwiehx56yCB4OIYEq/QXF1j5XuO6GIcAfGLDEHSlFHvGHck1IMRatWpVz9qWZNLKgpWEmp9ztMj74ZikF7FPQs3POWLvh6N6qQ4CjU5g7dixw7z++uv1dg7i3sMyhZXq22+/Na+++qr9GRchgovYJkQLZX4QMNRLdOKJx+gsRATNI96Ie+JvxHohlAYMGGD/RQUW4infa85KRawXrkoC1ksRWLgcEVlcK0ISixoCjWv5/vvvbYwZIpGfcSdixWvatKn9W64mgRXuTaqFRuzDEQg3suZ9OPYaOXsCjUpgnTlzxgapIy6wQrl2+vRpK2Cojzhy5Mh6O/F69eplCzfjkmOnIKIp3oi7wsrEa88//7x1D9IXfZJLi9fZyRcVWLgp871G/wi1cePGmZ49e9Y7j9fy7SLE8sYOSFyS7du3t/8QTwTpc10XX3yx4X44hmvCnditWzdDsH9SgaU0Dem8KbXQpMO1lF7FvhRK6Rwj9ulwVa+VSaBRCayGIGanIS495/pzfSF2rr/+eiuwdu7cad5++21rQcpnFWrINWR9bjELFuLqf8Y3N93bq36k72ejhcY30dL7E/vSWfk+Uux9E1V/lUxAAuv/PJ1iAmvbtm1m79691jJEfFZjaCqVE+4paqER+3AEwo2seR+OvUbOnoAEVvbMK2ZECaxwj0ILjdiHIxBuZM37cOw1cvYEJLCyZ14xI0pghXsUWmjEPhyBcCNr3odjr5GzJyCBlT3zihlRAivco9BCI/bhCIQbWfM+HHuNnD0BCazsmVfMiBJY4R6FFhqxD0cg3Mia9+HYa+TsCUhgZc+8YkaUwAr3KLTQiH04AuFG1rwPx14jZ0+gZgQWxZ1ffPFFs2/fPpt5nUbZG1eeJnv04UcslqahlCtUKodSKJ19jBaaZNx8nCX2Pigm60Psk3HTWdVJoCYEFpnNSSLao0cPm2j03HPPtTmvEF0SWKMaPHOVjLR8hFpoymfm6wyx90Wy/H7EvnxmOqN6CdSEwNq/f79ZsmSJLUtDHUFaVGBFaw5SNofi0MOHDzcffvihzdhOKRqKK//pT3+yRaMpFu2SktIXWdQ5xtUvdMItV78IvK5du9bL1r5582Zb9HnmzJn22vJlcqcY9YYNG+yxlNfp06ePuffee20W+STNhwXLjbvmyRZJLqFmz9FCE+7Ri73YhyOgkWuJgATWww/XFXVGVCHEEFAIIQQWxZ0RZtT+Q0hh8aIETjkCK94v9RCdiGrSpImZM2eOrRv4xBNPFBRYiL/ly5fbOootW7Y0c+fOtXURBw4cmGjOSmAlwublJC3yXjAm6kTsE2HzcpLYe8GoTqqEQE0ILKxPFF7u3LlzThehszRR4BlRRbFnrEIIIQoqU6vwiy++MB999JEVWPxcjsCK9xutWUhx6cOHD5tjx45Z4VTIgkWNxVOnTtVZrFavXm0QaK4YdblzTgKrXGL+jtdC449luT2JfbnE/B0v9v5YqqfKJ1ATAovHgFjCArVnz566p+KC3BFLTqxQCgfXm2sUj27btq3BzdivXz9bkzBaVofjCrkIc/XrBNbo0aOtu2/s2LG2MLOLB5s9e7YtPu0abs1Zs2YZhBrHbdq0ybosafQhgVX5b7T4FWqhCffMxF7swxHQyLVEoGYEFhYirFjjxo0zV155Zc4YrIsvvtisWbPGTJ061Yoq2u7du83KlSttYDziC7FTjsCij3i/CCyupXnz5qZ3795WtDmXYSEL1q5duwwWL4RYq1at7DkdOnSQwKrCd6wW+XAPTezFPhwBjVxLBGpCYJ05c8bGLtFw951zzjk5BRZxVxxHrBNuwvPOO8+wA5EYKUTSgw8+aM8tV2DF+z158qTBSnXhhRfa+C4C1ksRWB988IFBZCGwiAnDfYlAw4LFdXJt7ppxJxLX1bRpU/u3XE0uwnBvdS3yYh+OQLiRNe/DsdfI2ROoCYG1d+9e8/LLL5vJkyebNm3aWMr5dhEiVNgteNVVV9l4LdqiRYusexAxQ0Ngkfbhhx9+yPnEoq5HDnACyPVLgs+nn37aWtN69uxpojFZhSxYzZo1M0uXLjXbt2837du3t/8QT/fdd591UyICe/XqZY/B2oY7sVu3bmbo0KGpCiylaSj/jauFpnxmvs4Qe18ky+9H7MtnpjOql0BNCKyGPJ6DBw9acYb1ijQJjan5sGAp0WiyGaGFJhk3H2eJvQ+KyfoQ+2TcdFZ1EpDAKvDcsHKtW7fOTJw40WZ9b2xNpXLCPVEtNGIfjkC4kTXvw7HXyNkTkMDKnnnFjCiBFe5RaKER+3AEwo2seR+OvUbOnoAEVvbMK2ZECaxwj0ILjdiHIxBuZM37cOw1cvYEJLCyZ14xI0pghXsUWmjEPhyBcCNr3odjr5GzJyCBlT3zihlRAivco9BCI/bhCIQbWfM+HHuNnD0BCazsmVfMiH/84x/N7373u4q5nlq6kAMHDthC4mrZExD77Jm7EcU+HHuNnD0BCazsmWtEERABERABERCBRk5AAquRP2DdngiIgAiIgAiIQPYEJLCyZ64RRUAEREAEREAEGjkBCaxG/oB1eyIgAiIgAiIgAtkTkMDKnrlGFAEREAEREAERaOQEJLAa+QPW7YmACIiACIiACGRPQAIre+bBR9y+fbtZtmyZ+e6778wVV1xhHn74YXPRRRcFv67GeAFnzpwxR48eNe+884755JNPzKRJkyxz2vfff29efPFFw/No1qyZGTVqlBk8eLA555xzGiOKzO/p9OnT5vXXX7fs+blXr15m/Pjxtmi72Kf7OOLs+/TpY+69915zwQUXiH266NV7BRGQwKqgh5HFpXz77bdm3rx5Zvjw4ebaa681b7zxhjl06JAVWeeee24Wl1BTY+zbt8+sXLnS9OjRw5Bk8YEHHqgTWBQSR3Q9+uijhueycOFCKwC6du1aU4zSull4b9y40UyePNmcf/75ZunSpaZ58+a2eLvYp0X9f/vNxb59+/bmN7/5jdini169VxABCawKehhZXMru3bvN3/72N/PYY4/ZRWf//v3WmjV16lT7zV4tHQL/+c9/zLPPPmu/xWPB4hv+ggULTL9+/ew/2gsvvGA6dOhgxa9awwm8++67pmXLlgbrCe2DDz4w27ZtsyJX7BvOt1APBw8etC9feuml9n8+c/giJ/bpclfvlUVAAquynkfqV8Mis379ejNt2jQrsFj4//znP1sL1oUXXpj6+LU6QFxg/fDDD2bu3LlmyJAh5rrrrqtbhPiBb/lqfgngquWLBFaUG2+8Uez94i3Y28mTJ838+fPNwIEDrdjVvM8QvoYKSkACKyj+7AeXwMqeOSNKYIXh7kbdsmWL+cc//mGmTJliXeFa5NN/Hu5LxN69e80NN9xgJkyYYH755RexTx+9RqgQAhJYFfIgsroMCaysSNcfRwIrDHdG/fzzz81LL71kNxh06tTJyHqY7bP48ccfLX8s5CNGjJDAyha/RgtIQAIrIPwQQysGKwT1sy1YisHK5jmwg/P55583d911l+nSpYsdVOzTZ4/VihAEF4PlvtgR+8lmA8Uepv8MNEJ4AhJY4Z9BplfAbrVnnnnGDBs2zH7IaRdhNvjjFixGZScbKRpYdE6cOKFdhJ4fBeKKYPahQ4fWbSRwQ4i9Z9ix7jZs2GA3FTC3zzvvPBv/huC65557NO/TRa/eK4iABFYFPYysLmXnzp32WyRiS3mwsqGeS2DhOlm+fLkhPkh5sPw/B3aurV69ul7HLPIzZsywuzXF3j9z1+PPP/9sc5CRJoO4q2geLM379Lir58oiIIFVWc9DVyMCIiACIiACItAICEhgNYKHqFsQAREQAREQARGoLAISWJX1PHQ1IiAC/38758EjxbFF4QsGk4MMIudkMBlEzlFgosFgckZC8HuQkMg552SywAgbAcaAjMk555zD01dSrXqbntkBdux5M6clxO5OT3Xdr6r3njn39oqACIiACKQBAQmsNFhEhSACIiACIiACIpBaBCSwUms9NBsREAEREAEREIE0ICCBlQaLqBBEQAREQAREQARSi4AEVmqth2YjAiIgAiIgAiKQBgQksNJgERWCCIiACIiACIhAahGQwEqt9dBsREAEREAEREAE0oCABFYaLKJCEAEREAEREAERSC0CEliptR6ajQiIgAiIgAiIQBoQkMBKg0VUCCIgAiIgAiIgAqlFQAIrtdZDsxEBERABERABEUgDAhJYabCICkEEREAEREAERCC1CEhgpdZ6aDYiIAIiIAIiIAJpQEACKw0WUSGIgAiIgAiIgAikFgEJrNRaD81GBERABERABEQgDQhIYKXBIioEERABERABERCB1CIggZVa66HZiIAIiIAIiIAIpAEBCaw0WESFIAIiIAIiIAIikFoEJLBSaz00GxEQAREQAREQgTQgIIGVBouYCiF8/PjRjh49alu3brXHjx9biRIlbMCAAVa/fn3LkydPKkxRcxABERABERCBf42ABNa/hjq9L3TixAn79ddfbfjw4VahQgW7ePGiLV++3H1fvXr19A5e0YmACIiACIhAiIAElrbEVxN4+/atzZs3z5o0aWItWrTIGm/z5s1WtGhR9/Pp06fbo0ePsl4rWbKkTZs2zTldf//9t61evdpevHhhbdu2tT59+tg333xjixcvtkaNGlnDhg3d+4LfB7++f/++zZw5072Pc7kOr1+5csWKFCligwcPdk4ax86dO2379u1Z86hWrZpNmDDB7ty5414bMWKEFShQwH199uxZ9xrfHzp0yDZt2mRv3rxxY/Xr18+WLFlily5dysavZ8+eVqdOnayxChYsmPU6zt7s2bPt559/tipVqmR735kzZ2zlypX25MkT99rIkSMNRjBZtWqVnTx50goXLmx9+/a1pk2buvNiMeU6GzZsMK597tw5N86oUaOsUqVKhtMI7zVr1rix69WrZz/99JMVL148G5u8efNa5cqV7ZdffrHSpUsba4w7+ccff1i+fPmsc+fO1qlTJ8d67ty5bl5169Z13MuWLWvdu3e3/fv32/Hjx238+PFWqFAh99qxY8ey4h49erRbr/fv39uWLVvs999/t2+//daGDBniGBMH74EF+yT4vd8P/rU///zTduzYYVOmTHFjwIw4P3z44K7HujCnLz2C++3y5cu2bNkyGzZsmPswEcWF/ct8w2vkY461f1n7YMzsYWKZOHFi3Hslav8cPnw4214ndvY7+2/WrFlZ9yP7ivXs0KGDu++Ib8WKFXbv3j23Z4YOHerWVIcIiMDnEZDA+jxeOjuCAMl+zpw5NmjQoE+EA6fHS5S8F6eLRF6qVClbsGCBNW7c2Nq0aZOQwGrQoIGtW7fODh486BLxDz/8kJXke/ToYSReEjcJikSCcHr16pUTBCQvL6qCAuvhw4dOCH333XdOYN28edPWrl3rxBdzRAwiSH788cdPhB8/CI6biMBCICJQKanWqFHDdu3aZbdu3XJMEEIciMTbt2+7xM7XzC2W+ID3okWLbODAgU70MN6pU6ds0qRJdvfuXScMSZoIqG3bttmDBw8cuz179rhrIUQQPVwLAdGlS5cswTl27Fh7/fq1Gx8x3Lx5cyek/vnnHxs3bpxLzCRjfo7w6t+/v9WqVcsJNGJs3bq1E1VBgbF79267cOGCE4E3btxwMSNEYJeIwEIMIrCZ19SpU92aIxKIKX/+/G7uPq4vvYH9fImFPdqqVSv3wcEL8SgurAPn4uIiUqM+IIT3bzyBFeteQdBH7R/2K4IJdxmhC4+o+xH2GzdudEKYdWfvd+3a1cXHvfPXX3+5+wCRrEMERCBxAhJYibPSmTEIxHNmchJYJEMSPKKBg1/mOA8kg0QcLJwNHAT6vBBlJKyXL18614nk4t0skjfnBpNtlMDClSDZ8F4SGklq3759zrlClHEgFt69e5eVcMLzZFwcAoQc8/KOFF9HOVjEzD9EBdclySEW+Dd//nznlJQrV85dGxeNA7chnsAKuh4wQAAjqnDCnj59msUbl8KPwxyC7l7FihWdMMWxQiwhtBBsHDh6rBNzhgfzRHTwszJlyjhez58/d9chJlgwB+YdFFjff/+9EwcdO3Z0Y+OwId5I7mGxEcvBYi4IZIQx65yowAo7asSFqEOIhh1Gv8a4msSLC8T/8bg8e/Ys2xpFCazw/o0nsGLdK7h9UfsHQcSeixJYQWcNgYq45/5hHHgilhGnuJzE2KtXL6tZs6Z+B4qACHwGAQmsz4ClU6MJfI2DhWAIlo24gi/b4RTFKxGSWEgeJGwSuz+XJLh+/Xrn1pCwg+VIBAQJBZcmSmAhEg4cOOBKJr/99psTWMzDl72iCEQJLO+MUa6iVIqowfFCZIRLhJyLO+UdBn+NcHmIn/tzEXuJCizEDa4VMRNTMJagOKbMxMF5iAeEJoKjXbt2nwhDuDMWzgbnUDr0bhtjEDfizPffMYeFCxe6Ul3VqlWzxDOCIlxG4/2cR7k5VhmUc4if8ygN9u7d25UZYci1cUURk/7IjRIh+xTRMnnyZFc6i/pgEeRCzMzRi/uwwIravzhk7BH2IS7g+fPn3V5G9MW6V3A9cUHD+8fHnpODdfXqVbd2zJMHVYJ7MSyM9TtQBEQgcQISWImz0pkxCMTrwSIhkShiiQFKe0F3KHiJnBwsnB7+kRgoTSGwSFB84m7ZsqU1a9bMrl27lq2HhTFJbDgkYYFFAsOZIhn7ciICixKYLysyv0QcLC+wEB8+6SKscGfCAovXjxw5EulgIUqYAyUmjtxwsIK8ww6WF1j87xMzLhQOFcLLuxhBBwuXA1FAWYlSlO/XoT+N0hlOCNeh5MhaIXj92tauXfuTsf0eyKkHi/IbTiVlYe+KITIo31LShT2iNjdLhIgP+tqIC3coHpfr1687R5CYfbnTfwgg/qj9SxzsS9ad+HEPixUr5kqfse6VWPsnnoMVvB+DAhw3OeiGye3Y9ZAAAAO+SURBVMHSr30R+HICElhfzk7vDBDwTxEiBujboa/DP0UYr1+IX+iII/qNcDNI0JTG+ASfk8A6ffq0c1BwvPy5OCYke0oaiC16SBBIND9zIL4oh3BeWGBR1qNMxVxIjl4khXuwcHZwwehx8k5K0GkLjusdLGJCoEQ5WOEeLJwh+NG7Q38Zx9f2YPmGfUppifRgISJx7hBHXDtWrxEiFjGDQ4eQQEQhsCg3UQ6l5wonivcTJw3s4QcYcJ7ovfI9Q/RkIYARufF6sHC3KLGxBxCN/lxEAXuK+dAzl5sCi/2BqGJP83AA/W2wDfdgwWXv3r1ujyH6wjEz16j96x/o8LdW0MWMda+wz4M9WH7/ED/rl5ODxV5jrSn3IljVg6Vf7SKQOwQksHKHY8aP4v8OFg4LvSfBv4NFCTFWosRtoCzB++jZCT5BF9Ujw/mIJZqz+YROksNJCIoxyoU8kUfSJVHT8IxI4M9I4AT5vqCwwFq6dKmNGTPGypcvn018RT1FiAvlm36/tgeLzfMlTxHm1OTOGlD++ZKnCIO9Y7w/1lOE/DkO+r0QGHBjTr4ESWJnnWiG90IxeKP4fifOp4zKU28ciDOcp3APU7gHa8aMGU4sI3qCr1EyRJz5hxByU2AhgBA6CPVu3bo5NzTqKULKkwhPepl8P1e4RBhr/wYZBQVWvHsl1v4JOpHBJvdg6ZV14IGQ9u3bu3tJTxFm/K9zAcglAhJYuQRSwySfQLhklPwr/n9eIap367+MJOygMJdgWSrcUP5fzlXXFgEREIHcIiCBlVskNU7SCUhgJYZYAisxTjpLBERABJJJQAIrmXQ1tgiIgAiIgAiIQEYSkMDKyGVX0CIgAiIgAiIgAskkIIGVTLoaWwREQAREQAREICMJSGBl5LIraBEQAREQAREQgWQSkMBKJl2NLQIiIAIiIAIikJEEJLAyctkVtAiIgAiIgAiIQDIJSGAlk67GFgEREAEREAERyEgCElgZuewKWgREQAREQAREIJkEJLCSSVdji4AIiIAIiIAIZCQBCayMXHYFLQIiIAIiIAIikEwCEljJpKuxRUAEREAEREAEMpKABFZGLruCFgEREAEREAERSCYBCaxk0tXYIiACIiACIiACGUlAAisjl11Bi4AIiIAIiIAIJJOABFYy6WpsERABERABERCBjCQggZWRy66gRUAEREAEREAEkklAAiuZdDW2CIiACIiACIhARhKQwMrIZVfQIiACIiACIiACySQggZVMuhpbBERABERABEQgIwn8D169EHWt7i1GAAAAAElFTkSuQmCC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41996" name="AutoShape 2" descr="data:image/png;base64,iVBORw0KGgoAAAANSUhEUgAABaAAAAJICAYAAACXEEOpAAAgAElEQVR4Xuy9Z7BU9ba3O1iERRKQqCQVUEAkCSYk5w0okiUnUx1P1Vv11vvplPf7rffejxdfN5KDiCRBxEPaKiKgsBVBMKBIEkVyznDr9z9nrj1X02t1WB1m93xmFQV0z/kPz5hj2T49GLPc3bt37xoHBCAAAQhAAAIQgAAEIAABCEAAAhCAAAQgAAEIQCDFBMohoFNMlOEgAAEIQAACEIAABCAAAQhAAAIQgAAEIAABCEDAEUBAcyNAAAIQgAAEIAABCEAAAhCAAAQgAAEIQAACEIBAWgggoNOClUEhAAEIQAACEIAABCAAAQhAAAIQgAAEIAABCEAAAc09AAEIQAACEIAABCAAAQhAAAIQgAAEIAABCEAAAmkhgIBOC1YGhQAEIAABCEAAAhCAAAQgAAEIQAACEIAABCAAAQQ09wAEIAABCEAAAhCAAAQgAAEIQAACEIAABCAAAQikhQACOi1YGRQCEIAABCAAAQhAAAIQgAAEIAABCEAAAhCAAAQQ0NwDEIAABCAAAQhAAAIQgAAEIAABCEAAAhCAAAQgkBYCCOi0YGVQCEAAAhCAAAQgAAEIQAACEIAABCAAAQhAAAIQQEBzD0AAAhCAAAQgAAEIQAACEIAABCAAAQhAAAIQgEBaCCCg04KVQSEAAQhAAAIQgAAEIAABCEAAAhCAAAQgAAEIQAABzT0AAQhAAAIQgAAEIAABCEAAAhCAAAQgAAEIQAACaSGAgE4LVgaFAAQgAAEIQAACEIAABCAAAQhAAAIQgAAEIAABBDT3AAQgAAEIQAACEIAABCAAAQhAAAIQgAAEIAABCKSFAAI6LVgZFAIQgAAEIAABCEAAAhCAAAQgAAEIQAACEIAABBDQ3AMQgAAEIAABCEAAAhCAAAQgAAEIQAACEIAABCCQFgII6LRgZVAIQAACEIAABCAAAQhAAAIQgAAEIAABCEAAAhBAQHMPQAACEIAABCAAAQhAAAIQgAAEIAABCEAAAhCAQFoIIKDTgpVBIQABCEAAAhCAAAQgAAEIQAACEIAABCAAAQhAAAHNPQABCEAAAhCAAAQgAAEIQAACEIAABCAAAQhAAAJpIYCATgtWBoUABCAAAQhAAAIQgAAEIAABCEAAAhCAAAQgAAEENPcABCAAAQhAAAIQgAAEIAABCEAAAhCAAAQgAAEIpIUAAjotWBkUAhCAAAQgAAEIQAACEIAABCAAAQhAAAIQgAAEENDcAxCAAAQgAAEIQAACEIAABCAAAQhAAAIQgAAEIJAWAgjotGBlUAhAAAIQgAAEIAABCEAAAhCAAAQgAAEIQAACEEBAcw9AAAIQgAAEIAABCEAAAhCAAAQgAAEIQAACEIBAWgggoNOClUEhAAEIQAACEIAABCAAAQhAAAIQgAAEIAABCEAAAc09AAEIQAACEIAABCAAAQhAAAIQgAAEIAABCEAAAmkhgIBOC1YGhQAEIAABCEAAAhCAAAQgAAEIQAACEIAABCAAAQQ09wAEIAABCEAAAhCAAAQgAAEIQAACEIAABCAAAQikhUDWBPT58+dtxowZdu7cuWIbKygosLp161r37t2tU6dOVr58+bRsnEEhAAEIQAACEIAABCAAAQhAAAIQgAAEIAABCEAgvQSyLqBv3bplLVq0KBLN+vuvv/5qly5dss6dO9uIESOQ0Om9BxgdAhCAAAQgAAEIQAACEIAABCAAAQhAAAIQgEBaCGRdQNeqVcumTZtmlStXLtrg5cuXbdasWa46+vXXX7cHHnggLZtnUAhAAAIQgAAEIAABCEAAAhCAAAQgAAEIQAACEEgfgUAKaG138eLFtmfPHps0aZK1adOmiMC1a9dsw4YN9s0339iVK1esYsWK1rZtWxs0aJDVqFGjGKnr16+7c//5z3+WeG5JrUD8A/Xv39/69u3rXtq0aZMbc+LEiW5e7/jjjz/s3XfftQoVKtibb75pGlcSXest6Wjfvr2NHz/evX3y5EnbuHGj7du3z27evGlVqlQxva99Sc5rnDlz5tihQ4dKHE8yX3PXrFnTTpw4YWvWrLHffvvNbt++bXXq1DHtQ2OWK1euGM/SxvXvUzH56aef7JVXXrGmTZsWjfHjjz/aggULrHHjxvd8mZCOW/fIkSOObcuWLYv4aZ4zZ864GFy9etXdN82aNXPTi+e2bdts69atLi6K0SOPPGIvvviiNWjQoNgSY3FOlkdJ7Eraixalfwmwbt06+/33390aGzVq5O6H5s2bF1vzhQsX3Hl79+51e61ataprX6N4FxYWutcXLlxYaii8e1zr/O6774qdW1pbnLt377p1fvLJJ26d+ntJ91o67gXGhAAEIAABCEAAAhCAAAQgAAEIQAACEAg2gUAKaAlTCbODBw8Wk52Sh/Pnz7fjx4/bww8/bI899pgTsj///LPdf//99uqrr1rt2rUdcUlInSsB26RJEyexDx8+bJKl/nM9AR3ZCkRjqAJbci2WgNZ6Fy1a5OSxJ4Elxn/55Rcnf3VIgGrdvXr1coJOh9ahfWhdc+fOda89+eST9uCDD7qxtFaJ0smTJzvRLh5qTaLj6NGjTqhKgj/xxBPutUqVKjkmmkfj6e/t2rVz70nma68DBgyw3r17F92VnnDVNRK6ukaHhLpeiyVcvWp1yUftJbKaPR23fzRpq1gp3mfPnrWXX37ZWrVq5abW/pYuXWr79+93srljx45uX/q7mE6dOtUeeuihtPNIVEDv3r3bPvjgA3c/K4aKu2J448YNGzt2bNGXH550174Ve8VA943uKe/e0RcxygMdEtSfffaZ+0JG97W+6NChe07/0kDrFBvvPr1z546Jt7540Fw9e/Z0Etw7vvjiCyef9SVJhw4dTLLau9f69etnffr0KfaFRzruB8aEAAQgAAEIQAACEIAABCAAAQhAAAIQCC6BwAloybItW7bYp59+6qp1R44c6XpAq7Jy1apV9tVXX9mQIUOsa9euRWLLk3WSjqoo1vmqVFZFcaQEU+X0smXLrFu3bk6keQI6WisQr3I0loDWeUuWLDFJbH8Vsj/sJQlInaNKZUlD7dWr2tV+P/roI9u+fbsT0J5Q9caMtja95wlhMZAMVjWsDgl5VTpL1L7xxhtFEtwT0BKNqmz2WqFEq/SOtod//OMftn79ehefbAlo78sGidLRo0c7EeodkvTi+Oyzz7qKZ++hlp70l+DVFxeeiE0Xj0QEtKrh//73v7t7YdSoUU6U6zh9+rSr8FZMtWZ9WaB7WcLXv2/FQvHTL72uamjv8Pan+8Crlo/nPtX5emiovjTxvmTwqv6rV6/uXtO9791r+jLg2LFjNn36dCfCOSAAAQhAAAIQgAAEIAABCEAAAhCAAATCSSDrAlpiK9rxzDPP2AsvvFBUkavz/s//+T9WrVq1YsJQ16qqUxW/EmLqGS0RJtkqGau/+1tz6DVVV2ucMWPGODErsZasgL548aKThap0VmsLSehExF5pt50nmSPbfeiakgS0RLbk3/Dhw+2pp54qNryE5ObNm4sJbVXCSmpKcvqrl+MR0J6AFDvFp27duqVWQMfT7kQL9rcmicbHXwGtaufly5e7thEDBw50Xyx4LUY82arqYL9015iStCtWrHDtWfyCP108EhHQkuaqKlY8ItttaBxV1uu+1pcFyglV1KuS2xPV2p9asLz33nvueol370hGQCu/9MWP2nzowaDDhg1zjL0veSIlt+ZSFbXyzHuQaDh/vLJrCEAAAhCAAAQgAAEIQAACEIAABCAAgawL6GitL9TO4a+//nLtKEaMGOGqVj3p+Pjjj7sWC5GHJ8PU+1e9iCWV69WrZ1OmTCkm5iKvK0sFtFpfaF5Va0vCqc1GopWl3nokDCWH1epAUtx/JCKgPXFc2q3tH6+k/ccS0OpHrNYWkqHa+8qVK6NKfP86JDLVLkVtJEo7vNYkJZ3j3Qv+/tpdunSxoUOHFmv34O1NVc6SuV57EW9cT+L/7W9/cy0ndKSLx9q1a+3LL790LU10D3tHtHYi0fow+1lIPKtaXYd6YUvYK0/iOeIR0JE9oL1xI78U0joVT1VjK+f8Ryz28ayVcyAAAQhAAAIQgAAEIAABCEAAAhCAAARyn0DWBXS0ymNVE6uqVe0yvOrKkip+vRD4hakekCcBrd6+3kP+SgpVWQS01j579mzXHkNVpvPmzUtKQHvtICRIn3/+edfKQmOrmllVuokKaLXFUK9eCfhoh1oieO0SvP03bNjQzeO1qIgloHWd2o6on7QqrUuqIk9HinjSVm0zFGtJe68thddfW/OW9oA/vR/tnkoXD/Vg1r2iXsv6AkXr1H3+ww8/OI6S0t69KrF74MAB9+BLVepHHopRixYt7NSpU05Ad+/eveghmbF4xyOg/T2gNZ6u+fbbb13fcbW0kaxXqxyvpUu0iv/S8irWGnkfAhCAAAQgAAEIQAACEIAABCAAAQhAIH8IBFJAC6/XSkLVnRJ2sSqgN2zY4KqRJVE9AZ3OCuhx48a5tg+ScmqHcN9995Uq5EpqwaCqYIlrVUBrHL80TqYFRzRxXNrt+ueff7oWIhKafllfmoDWQ/DEW4cqcVXFng0BrYcmas1ff/21E/WPPvpo0QMbtbZYVbjqHa42Ff4e3+nioZYfqpQXN/Xbjjz8bUdK6xfuv87LiVRXQEvoK67KI++IbHPjPbCwpAroaD2j8+fHJjuBAAQgAAEIQAACEIAABCAAAQhAAAIQiJdAzgjoVPWAVjWnRKCqjVU5qp6/yfSAVsWq5JseZKgHIsZTWRpN7F24cMHefvtt16fa34NZAdy5c6d7yFwiFdDeNU8//bRry+D1Qy7phvj111+dOO/Ro4cTsd5RmoCWmDx48KCp3YmqvzNd7RpZ2axKYrUD0RcCAwYMcFXZOpLpAZ1uHoq3Kt4l7XXodz0k0ZPpek3tOvQgTj1sU/doSYeXE9F6QCsmus8bNGhgzz33XNEQyd6nGiBSjNMDOt4fs5wHAQhAAAIQgAAEIAABCEAAAhCAAATCSyCQAlrVlhKvEopeCw5VkK5atco9DE0PQVM/Wk+uqpL1gw8+cDJUFbFqUeDJMbUM6NOnzz3nShpLHifbgkO3jFp8SBqrFUSyYs+7Tj2vVXXq9dI9efKkE8OnT59OSEDrgXszZ850D2DUw/X8D7GTNBarwYMHW2FhoXsQnx4sJ9k5YcIEa9u2bUwB7fUH7tChg3uIo1hnW0Br0eKkhymKpx7Ip9jo0AP9JHgVb+27oKDAve61PVF/aPUwVgyzwSNamxDvNbUV0f1Vv359t2atT60wtFdPsitP9uzZ4/JEMfHOUz9x5cCoUaOsU6dOZRbQ0SqgvYdQ1qxZ06ZPn27Vq1d386iHuR6EeezYMfe6Wr5wQAACEIAABCAAAQhAAAIQgAAEIAABCISTQNYFdORDCNWeQHLwzJkz1qxZMydRJQd1SHRKbB0/ftwee+wx1zZCUlXtOvTgOolECUW/BDt06JDrqayKZfXhVRWy91A6/Z6sgFYFtR5wqDXoSFZA61pPkkoKSxiLiSpxJdgl/vwtIrzbtLSe2JLMEpM6tO8mTZq4hwWqYltiVkwlCfXgQM1Tt27dojYi3vglVUBLQKta298uJAgCWutWz3DtWxLf/8WAqqPV11gcJNnVZkPStmLFikWyWlI3GzyiCWh/uw49cLBdu3auZ7RirpYvHTt2dNXtWr/yROJdMVAVtWSv9qr7Xvmj6nkvf+K9T0vqAa281INBR44cWdQr/IsvvrBPPvnEyWetU3mxa9cut57IL3/C+SOWXUMAAhCAAAQgAAEIQAACEIAABCAAgXATyLqAVhsB/yHpqgfkdenSxf2SZPMfEr3qoyvZqPYZel9CbuDAgUUVmN75elCazv3nP//pzlVFqQSahK7Eno5kBXTnzp2dBPQe2lcWAe1VtkrkaT1apyq8JUzV9kDSVH2X/e00Yj2UUdWpauUg6S6hrR7V4qmWDmIm8amH4ul19dj2Kq9jCWiJW3+bi1gM05FeJT1c0Ht4peItfqqUV8WzJP62bduc6BffChUquC8wVBHt9dzOFo+S9qJ7Ql8O6J74/fffXfWz8kJSV/ewV8ktvmrroUp23RPaqyqSVfFdUv6U9vBA3W9elbs/dpH3j/detHWKqfKxTZs2MVvApOP+YEwIQAACEIAABCAAAQhAAAIQgAAEIACB4BDImoAODgJWAgEIQAACEIAABCAAAQhAAAIQgAAEIAABCEAAAukggIBOB1XGhAAEIAABCEAAAhCAAAQgAAEIQAACEIAABCAAAUNAcxNAAAIQgAAEIAABCEAAAhCAAAQgAAEIQAACEIBAWgggoNOClUEhAAEIQAACEIAABCAAAQhAAAIQgAAEIAABCEAAAc09AAEIQAACEIAABCAAAQhAAAIQgAAEIAABCEAAAmkhgIBOC1YGhQAEIAABCEAAAhCAAAQgAAEIQAACEIAABCAAAQQ09wAEIAABCEAAAhCAAAQgAAEIQAACEIAABCAAAQikhQACOi1YGRQCEIAABCAAAQhAAAIQgAAEIAABCEAAAhCAAAQQ0NwDEIAABCAAAQhAAAIQgAAEIAABCEAAAhCAAAQgkBYCCOi0YGVQCEAAAhCAAAQgAAEIQAACEIAABCAAAQhAAAIQQEBzD0AAAhCAAAQgAAEIQAACEIAABCAAAQhAAAIQgEBaCCCg04KVQSEAAQhAAAIQgAAEIAABCEAAAhCAAAQgAAEIQAABzT0AAQhAAAIQgAAEIAABCEAAAhCAAAQgAAEIQAACaSGAgE4LVgaFAAQgAAEIQAACEIAABCAAAQhAAAIQgAAEIAABBDT3AAQgAAEIQAACEIAABCAAAQhAAAIQgAAEIAABCKSFAAI6LVgZFAIQgAAEIAABCEAAAhCAAAQgAAEIQAACEIAABBDQ3AMQgAAEIAABCEAAAhCAAAQgAAEIQAACEIAABCCQFgII6LRgZVAIQAACEIAABCAAAQhAAAIQgAAEIAABCEAAAhBAQHMPQAACEIAABCAAAQhAAAIQgAAEIAABCEAAAhCAQFoIIKDTgpVBIQABCEAAAhCAAAQgAAEIQAACEIAABCAAAQhAAAHNPQABCEAAAhCAAAQgAAEIQAACEIAABCAAAQhAAAJpIYCATgtWBoUABCAAAQhAAAIQgAAEIAABCEAAAhCAAAQgAAEENPcABCAAAQhAAAIQgAAEIAABCEAAAhCAAAQgAAEIpIUAAjotWBkUAsElMHPmTHvttdeCu0BWBoEAETh+/Lg1bNgwQCtiKRAILgHyJbixYWXBIkCuBCserCbYBMiXYMeH1QWLQBDy5Y9zd+3nP27HBaZJnQJrVr8grnM5KfcJIKBzP4bsAAIJEejcubPt2rUroWs4GQJhJfDPf/7TOnXqFNbts28IJESAfEkIFyeHmAC5EuLgs/WECZAvCSPjghATCEK+vPz/XbGTF+7GFYUK5c3W/M9qVlix5NPPnz9vM2bMsHPnzrmTKlSoYHIagwcPtsLCwrjm4aRgEEBAByMOrAICGSOAgM4YaibKAwJB+BCXBxjZQkgIkC8hCTTbLDMBcqXMCBkgRATIlxAFm62WmUAQ8mXI/3vFrt6IT0Brw2v/V1WrUqlciXuXgJ49e7aNHDnSmjZtahcvXrQFCxbYk08+ac8991yZmTFA5gggoDPHmpkgEAgCCOhAhIFF5AiBIHyIyxFULBMCRr5wE0AgPgLkSnycOAsCIkC+cB9AIH4CQciXdAto0fjkk0+sYsWK1rdvX7t586b7+44dO1x1dM+ePa1Hjx5Wvnx5u3Dhgi1ZssQOHjxo1apVsxEjRlibNm3syJEjNmvWLLt27VoR3IcfftimTZtmW7duda9p7KtXr9qcOXOsZcuW1qBBA1u4cGGxYNSqVcvefPNNu3v3ri1evNiN681z586dEs+XRNe6Tp065dYzatQoq1KlikVWe2uyiRMnWtu2bd347dq1c38+ffq0vfvuu64KXH/PlQMBnSuRYp0QSBEBBHSKQDJMKAgE4UNcKECzybwgQL7kRRjZRAYIkCsZgMwUeUOAfMmbULKRDBAIQr6kW0BLvkrG9u/f31q1amWbNm2yAwcO2OTJk+369eu2aNEi69Kli3Xo0MGdV79+fevXr58dPnzYPvzwQ3fe5cuX3XXjxo2zypUrO3Hs/d0voPXndevWWe/evZ2Q1uE/V9fevn3bzSNBrXm++eYb2759u02fPt2qVq16z/lqJTJ//nzr1auXW//KlSvdGl566SUnoFXdPXbsWKtbt24x6ewJ6CeeeMLt46uvvrLx48cjoDOQV0wBAQgkSQABnSQ4LgslgSB8iAsleDadkwTIl5wMG4vOAgFyJQvQmTJnCZAvORs6Fp4FAkHIl3QIaH8PaGFV+43hw4ebqoznzp1bJHP13s6dO23fvn32wgsvOIErySyZqyplVTSrb/Tvv/8eU0DrOUDvv/++1axZ00nskgS0f1xVXUswa94JEya4ayOFtdYmQS0RripuifGNGze68yXQda3Esq71Vz17f9brqvguV66ca0FCBXQWEo0pIQCB+AggoOPjxFkQEIEgfIgjEhDIFQLkS65EinVmmwC5ku0IMH8uESBfcilarDXbBIKQL+kQ0P4e0JK0qhqWiH3++eeL9YcW/71799oXX3zhKqTXrFnjKpF1rv+IlMKRFdCSyjdu3Cj2kMOSBLTGVQX26tWr7eTJk050e605ogloVVpv2LCh2HoiW3l48jpSQKtdh/Yn6SyR7bXkyPZ9F+/8tOCIl1SM83TDLl++vOjmVum8/5uLyMbpKZo2EMN4/9zA67+jhNI3OkrYJk2auGbx+ucIJR36Zw3q1/PGG29Y9erVY+5J83333XfFzmvfvr37ligfjmg/kLx+RPqnGd5R0j2l63V4PyAjmXSdPNMKW+YHq3yIN3sIJoGmdQrsrWGFdu7ot6ZvvzkgAIHYBILwPz2xV8kZEMg+AXIl+zFgBblDgHzJnVix0uwTCEK+pFtAi7InmVXdvHTpUuc+mjdv7gLgVUAPHTrUtePw2lkkUgEtv3flyhVXpaxWF36/EimvVVWtKuynn37aVWYfO3asmBuMPH/37t2mX+rtrIpp/6FzJacloOV+IgW02n3ol97/4IMPENDZT7nsrAAB3cD69Oljq1atshMnTriEUL8bJat+AKiZ+3333XdPcNQwXv1vjh49amPGjLHHH388ZgD9wjvmyTl4ggSymuEPGTLErd774SqGCOgcDChLzlkCktD/3nk/AjpnI8jCM00gCP/Tk+k9Mx8EkiFAriRDjWvCSoB8CWvk2XcyBIKQL+kW0KqAVvGn3IgeKhhvD+jjx4/bsmXLXOGixiitB/TmzZvdgwEllCML/CKF8qVLl9yDCgcOHGgtWrRwxZgqslSBZbQKaPWw1vkDBgww9XP+7bff7NChQ+7hiarc1vhao+R0pID+6aefnFtTgaL/vWTulWxcQwV0iqgnKqD9N7H/yZr65iZaBaz++YDeK+3Jl6U9MVPf3ihJ9+/f78Sw5GbHjh3dU0H9/XT0nm78bt26WUFBgUsc9aNRNbPK/VXNrKdz+g9PCGs8yeSXX37ZGjZs6E6RYJ43b55L3GhVhPohsHbtWpdAWot+gKiXTWlHNAGtb7P0TxD0TzG019atW9uwYcOsRo0aTuYqwZXU3iGe+oZM5+ufZOifPPz444+mHzRKaL3u/+cMfu7q0aNvm/TE0saNG9vo0aNdhXck/2RYan3ioR+mXgUzAjpFScowEEiCwP8e8CMCOgluXBJOAkH4n55wkmfXuUaAXMm1iLHebBIgX7JJn7lzjUAQ8iUdAtrvrCpUqGAtW7Ys8j1yTuqJrH9Vr/fks3r06OEErhzTkiVL7ODBg1atWjXnm+S1YrXgkDvyejTHEtC6R+SiJLflzfTwQzkjVV7LF0XOpfPVskMPElTLjnr16rlzz5496wo6p0yZYk2bNnW3XqSAlouT55IzQ0DnWnamcL1lEdCRT9aMvMH9fy/tyZclPTFTVcVKBh1KOFUoq5m6/ly7du1irUKUmB999JFNnTrV9M2MEkDVzGqNIYn7zDPP2FNPPVWMnCeEH3vsMddjRwnjb6Whf0KgRPQqev0Xa29at3r3SOpOmjTJyeBEBbT4v/fee04Gq+3H+vXr7cyZM+6bI/1AWrhwoXtyqaSzx7Nr165uT5Lt6qEj8SvpPmjQoHuS2eOuHyDqP6Sx9INF327pn09IWmuP/rYrybD0fshIaCOgU5igDAWBJAkgoJMEx2WhJBCE/+kJJXg2nXMEyJWcCxkLziIB8iWL8Jk65wgEIV9SLaBzLggsuEQCVECn6OZIVkBHe7JmPAI62pMvI/tOe9JUQlZVyKpMfuCBB9yOJVt1SL76v02SgFWvHD1NU+L21q1bRRXPEsl6P7K3sL8nc7RexdqPpHdkj2av8lutOySGVT2tKupY/VajVUBrbRcvXnRSXYeqkz0ZLBkuOa1165skP98tW7bYX3/9ZX/729/c/Pr9kUceKVFAq9+OWopIsuuJpaq2Vr8f/XMLPVm1rCwTFdCRT4P1bmevYj7a7U0P6BQlPcOEggACOhRhZpMpIhCE/+lJ0VYYBgJpJUCupBUvg+cZAfIlzwLKdtJKIAj50v//vmy378S/zbX/q6pVqVT6v4KPfzTODDIBBHSKopOMgC7pyZqxBHRJT748d+6cE6eRT8yUrPY/IFFb9qSwqpL9Vbvqxaz2E17V87p162zXrl1ORuuIJjaTrYD+9ddfnQhXCwxJYslgVQ1Ha8buD1M0AR35mv8BffXr13fN57X2SAH9559/uv126dLFiWXN7TV7j3zQod6TSPfLdK+9h0S+xi4rS90TWquqq1WVrYMWHClKUoaBQBIEENBJQOOS0BIIwv/0hBY+G88pAuRKToWLxRUjja0AACAASURBVGaZAPmS5QAwfU4RCEK+rPnmpu0+HJ+BfuyBAnv5uYo5xZjFJk8AAZ08u2JXJiOgS3qyZiwBXdKTL0t6YqYqoBcsWGB6QqiqdHX4K6D90lRC1asWVj8aSVlVLusBgiU9/M97vXPnzq6lhfpEez1rtFbNrX7KkZXNK1asKHqiqAdTfXlef/31okrtaOEpqQLa3+bDXwGtSmVJXe1D7T38fLU+jafeQK1atSqq7o7sp+P9Xef7n1gaWQFdVpbir4rqXr16ufUgoFOUoAwDgSQJIKCTBMdloSQQhP/pCSV4Np1zBMiVnAsZC84iAfIli/CZOucIkC85F7JQLRgBnaJwJyOgS3qyZiwBHe3Jl3p65ueffx71iZmJ9oCWGFa17y+//OJ+SdzqyZ7qo6yxorXgUM9itdJQxbRYqIJaD+H76quvnMRWj2TJZbXdUON0jffuu++6lhcaU4eqrCVfJV7Vn9k7V20//Ec0AV1aD+gffvjBsdEaNHckX/2QVu9qVWJHa/auuZPtAZ0oy59//tn14PYejBgpoCXT9cRW7UPSXP2o/cJf50fuL/IWpwVHipKeYUJBAAEdijCzyRQR4H96UgSSYfKeALmS9yFmgykkQL6kECZD5T0B8iXvQ5zTG0RApyh8EqCzZs0yVbCWdqgC980333RStqQna8YS0NGefKk5S3tipip11YZj//79Tgyr9Yb6LUti+vsIq/1Ev379nADWXvTwQj3RU20s9EsCVL2kSxLCqhCW7P3ss8/cQ/lUfS1BKkGt1hWqRNb1apHx6aefFklhbzz9wJS01vo0t85t1KhRTAGt1hVap9ppaK+tW7d2TwdVWxJVYGs8tbWIJmj1hFKtVxXi2p9fOHttMPwV0TpfD0xUlbUeSqgHH2p/2lNZWKrVhvasPtbt27cv2rO/BYdapEiWv/baa3bnzh0EdIryl2EgUBIBBDT3BgTiJ8D/9MTPijPDTYBcCXf82X1iBMiXxHhxdrgJkC/hjn/Qd4+AzmCEIltkZHBqpiqBgCTuxx9/bOqT3b1791BwogI6FGFmkykg0LROgf175/0xH4yagqkYAgJ5QYD/6cmLMLKJDBAgVzIAmSnyhgD5kjehZCMZIEC+ZAAyUyRNAAGdNLrEL5SAVnWzKm1VacyRXQKqWH777betXr16rs2IKsvDcCCgwxBl9lhWApLPbw0rtHNHv0VAlxUm14eGAP/TE5pQs9EyEiBXygiQy0NFgHwJVbjZbBkJkC9lBMjlaSWAgE4rXgaHQPAI6GGRu3btCt7CWBEEAkiAD3EBDApLCiwB8iWwoWFhASNArgQsICwn0ATIl0CHh8UFjAD5ErCAsJxiBBDQ3BAQCBkBBHTIAs52y0SAD3FlwsfFISNAvoQs4Gw3aQLkStLouDCEBMiXEAadLSdNgHxJGh0XZoAAAjoDkJkCAkEigIAOUjRYS9AJ8CEu6BFifUEiQL4EKRqsJcgEyJUgR4e1BY0A+RK0iLCeIBMgX4IcHdaGgOYegEDICCCgQxZwtlsmAnyIKxM+Lg4ZAfIlZAFnu0kTIFeSRseFISRAvoQw6Gw5aQLkS9LouDADBBDQGYDMFBAIEgEEdJCiwVqCToAPcUGPEOsLEgHyJUjRYC1BJkCuBDk6rC1oBMiXoEWE9QSZAPkS5OiwNgQ09wAEQkYAAR2ygLPdMhHgQ1yZ8HFxyAiQLyELONtNmgC5kjQ6LgwhAfIlhEFny0kTIF+SRseFGSCAgE4S8qZNm+zEiRM2fvz4ohG2bt1qX3zxhf3bv/2b1axZM8mRg3PZtWvXbM6cOXbo0KFii+rfv7/17du32GtHjhyxWbNmma7RUblyZevZs6f16NHDypcvH3NTkdd7Y7zyyivWtGnTmNeXdMLly5ftH//4h5UrV86GDBmS9DjpunDx4sV2/Phxe/31161GjRpF03js9cK0adMcT+8oK2sEdLqiybj5SIAPcfkYVfaULgLkS7rIMm6+ESBX8i2i7CedBMiXdNJl7HwjQL7kW0Tzaz8I6CTjGSmgT58+be+++67duXPH3nzzzbwR0AsXLrTevXtb8+bNHSkJ0wYNGkQV0MuXL7fp06e7vf/555+2aNEiGzp0qD366KMxKUuq+q+PeUGME44dO2bvv/++3bx509q3b+/24Je4ZR0/VdeL5549e2z06NHWqVOnomF/++03mzt3rj3wwANRBXRZWHedPNMKW/7ri5NU7YVxIAABCEAAAhCAAAQgAAEIpIpA0zoFNqLlrzak5xOpGpJxIJDXBBDQeR3enN8cAjrJEPoF9O3bt23FihWuklV/VtWuKm5XrVplP/zwg929e9dV8apaulatWk7itmvXztq2bWsHDhyw1atX28mTJ61atWquSrdjx4524cIFmzFjhnXo0MEGDRpUtMp169bZ7t27neRWxey+ffts5cqVduXKFWvdurUNGzbMvR5ZJSsprHE09tWrV53s1bWVKlWyfv36WdeuXd2a/YfGXLBggbvOq0KOV0BLxEtAaz7tM9ZRkoDWGrTW/fv3W9WqVYv4HD161NasWeOk8i+//OK4TpgwwRo3bmwXL160ZcuW2YABA6xRo0bFpi5p799//70TwV5Fe2R8xX379u2O16hRo6xNmzalMlbMVRG/ceNGu3Hjhjt/5MiRVqVKlWLrEU+9X6FCBRs3blxRtbjup/Pnz7tz9XpkBbRfQCfKGgEd627kfQhAAAIQgAAEIAABCEAgCATqV7thS/7H/UFYCmuAQOAJIKADH6JQLxABnWT4/YJSAlQyVFW2avegKmAJyFOnTtkjjzxit27dsvnz59tzzz3nZKwnoB966CH7+9//7sSxZKmk6gcffOCEo4SxBLSE5xtvvGHVq1d3Ulrnq6pXAlqC8r333nPVs02aNLH169fbmTNnnET9/fffTWv05KV+EOnXlClT3Ovnzp1zIlXiVwJ76tSpVrdu3WI0NP7s2bOdOE1UQPv38uCDD8akHE1AS+ZLJOsYMWKEa3miqmb9WW09JLhfeukla9WqlW3evNl+/PFHJ/8lqyXXdb5iICktRqrclkiOtvc//vijRAGtmB48eNAJbn3JIF4TJ06069evl8hY/PUFhK5R7NTK5JlnnrGnnnrqHgH98MMPuy8V9OVBw4YNXZxVea575aeffnJzlSagE2WNgI55O3ICBCAAAQhAAAIQgAAEIBAQApv/o1pAVsIyIBBsAgjoYMcn7KtDQCd5B3gCevjw4a5Vgvrqql2CvzJVAlcSWcJTklRiuLCw0Ano7777zs2samUJZk/+rl271klnyUpVHxcUFFivXr3s8ccfdwL5s88+c9dJtH711Veu2ldCVodkq8bWPKoc9vdk1ryTJk1y7TBUBayK24oVK7qezRK56usc2Ws5UQHtn0/rUZ9o/dIeYh3RBLS4zZs3z15++WXHVof46FAFuZ+1zpXklWiWgP72229d64ratWs7OX348GEn3/VlQLS9a6/RKqAl6bWG7t27uxjqiwXxUmW6viQoibG+JNBcXsXzhg0bHIfI3tmKl2Ki/devX9/NozhrDxLQ27Zti9kDOlHWCOhYdyPvQwACEIAABCAAAQhAAAJBIYCADkokWEfQCSCggx6hcK8PAZ1k/D0BrSpmValK7qqKNlofY8lgSepnn33W9fn1KqDr1atnS5cudWLUe2ihN65aceg8tbBQ9a0ks8SnJLHaRajKWjLW34/ZL4y1La8CWvJ57969TmZOnjzZVdhqnaqcVfsGVddGe9ifpK7WoCpeb33xtuCQGNe5qvj19zYuCXc0AR3tNY9Pt27dirGWSFc1uASvHgQptpLqOvz70HnR9q5qa69iWV8G/Od//qedPXvWtfzwvkTwr11jP/bYYyUylmxWtfWuXbtcxbqOaA9v9Hiqx7Yq2FXtrAprfeGgLyK0l2gPIfTfZ4myRkAnmfRcBgEIQAACEIAABCAAAQhknAACOuPImTBHCSCgczRwIVk2AjrJQEuESupKXKpFhdoo+IWppK+qZaNVwHoCWtJxyZIl7kF90SqgdZ7aMnz00Ueu4lcVuj169LCPP/7YCWhVQKt/sCSpjsgKaH8LDslpjTd27Ngicd2nTx+7dOnSPW02PCSqGlZrEbXnUBsJHfEKaE+Aqw2G11e5NNQlVUCrClxtRPx8NE5pFdBqZyF56wlocRFniXRP2kfuXS1MVF2uns2KqVp8qG+zxL/ap0hsew9i9PahNUdjrP2qLcvOnTvd3u+7774SuXk81YNbbTdatmzp7iuJaPGPR0AnyhoBnWTScxkEIAABCEAAAhCAAAQgkHECCOiMI2fCHCWAgM7RwIVk2QjoJAMt8ai2ChLCekifHuDnl6gSkDt27HCV0ZKZ0Sqg1WJB46gq1+sBrR7HksRqHeG10/jyyy9Nv3SORLdX/RpvD2jJcLWk+Pzzz51M1vVPPPGEPf30065v8ocffujkrL8FhyqjJbpVXav1eA8o9AtorVuHKqgjBbKuk7hVqwrJVa/th1ioIlxiXn/2y9zI6vFEe0DrgY6qFj506JBbu/Ykjl5vbLXnUBV5rL1HCl1VMqv3s/eQQPWE1r5U2eyvMvcYv/rqq66ns+4BCWhJfsllVTVHa8HhVbFv2bLFtQtR+xXdUxLRnoBWuxT1nBY3Va5HVkBHY61roh0I6CSTnssgAAEIQAACEIAABCAAgYwTQEBnHDkT5igBBHSOBi4ky0ZAJxloiUcJR8nGWrVquVH8ElYVwxKX27dvd+/pAYSSipKuXgW0BLSkoqpyVS1btWpVV82sthtqk+EJ6MuXL7uH76l9hv7syUf1j9bD9tSyQVJXDzNUxbRe11r8/Ym1HlXzqqr32LFjTsR6vanVakLVwnrPOzT3X3/95eaUxPW/7glTiWtVYEvsRs4n+am+2Nqz2lFovmbNmjlxG/lgw0h2XrsPva59ab/qieznIwmrMXWu/qwYSDjrgYOqPN+6daurZtb6/Fzi2XukgFaMJLTVTsMfSz1osCTGEu56gKLio97O+iUm6mftP/xC//Tp066PtSrq9fBKv4DWHlWN/tprr7nWIP55S2KtL0eiHQjoJJOeyyAAAQhAAAIQgAAEIACBjBNAQGccORPmKAEEdI4GLiTLRkCHJNBB2abaYUimSxZ74j6ZtUVr2ZHMOGG8BgEdxqizZwhAAAIQgAAEIAABCOQmAQR0bsaNVWeeAAI688yZMX4CCOj4WXFmCgh89913pkrfXr16FbX1SGZYBHQy1P7rGgR08uy4EgIQgAAEIAABCEAAAhDIHIH61W7Ykv9xf+YmZCYI5DABBHQOBy8ES0dAhyDIbBECfgIIaO4HCEAAAhCAAAQgAAEIQCDoBJrWKbARLX+1IT2fCPpSWR8EAkEAAR2IMLCIEgggoLk1IBAyAurN7fWzDtnW2S4EEibAh7iEkXFBiAmQLyEOPltPiAC5khAuTg45AfIl5DcA20+IAPmSEC5OzjABBHSGgTMdBLJNAAGd7Qgwfy4R4ENcLkWLtWabAPmS7Qgwf64QIFdyJVKsMwgEyJcgRIE15AoB8iVXIhXOdSKgwxl3dh1iAgjoEAefrSdMgA9xCSPjghATIF9CHHy2nhABciUhXJwccgLkS8hvALafEAHyJSFcnJxhAgjoDANnOghkmwACOtsRYP5cIsCHuFyKFmvNNgHyJdsRYP5cIUCu5EqkWGcQCJAvQYgCa8gVAuRLrkQqnOtEQIcz7uw6xAQQ0CEOPltPmAAf4hJGxgUhJkC+hDj4bD0hAuRKQrg4OeQEyJeQ3wBsPyEC5EtCuDg5wwQQ0BkGznTRCWzatMk2bNhQ7M327dvb+PHjQ4HswoULtmrVKvvpp5/cflu3bm0jRoywqlWr3rP/8+fP24wZM+zcuXPF3ps4caK1bds2Ji8EdExEnACBIgJ8iONmgED8BMiX+FlxZrgJkCvhjj+7T4wA+ZIYL84ONwHyJdzxD/ruEdBBj1BI1icBraNv374h2fG/tnnt2jWbP3++NW7cuGj/K1eutJs3bzoBX758+WJMJKAXLFhgY8eOtbp165qunzNnjnXr1i0uAd118kwrbBkOsZ8LN1PTOgX21rBCa16/IBeWG7o18iEudCFnw2UgQL6UAR6XhooAuRKqcLPZMhIgX8oIkMtDRYB8CVW4c26zCOicC1l+LjiWgN63b5+tWLHCLl++bE2bNnVitmLFijZ37lzr2rWrdejQwb7++mvbtWuXTZ061b788kv76quv7I033rA6deo4aKdPn7Z33nnHnnnmGWvevLlJ8k6fPt1q1aplP/74o23evNmaNWtmn376aTHIDz/8sBvz119/dddcuXLFVSgPGzbMatSoYf7q7YKCAmvSpImNGTPGyWFVKS9evNiOHDli1apVc1XNbdq0KTa+5t64caNbi1fxfOLECfvoo49s1KhRVrNmzWLnnzp1ypYsWWKTJk1y7yGgcz8nJKHnvl4l9zeShzvgQ1weBpUtpY0A+ZI2tAycZwTIlTwLKNtJKwHyJa14GTzPCJAveRbQPNsOAjrPApqr2ylNQEscz5s3z1566SUnn5ctW+bE75AhQ4rEscSuXv/b3/5mLVq0KJLCL774ohPUOrZs2WJr1661/v37u9f8VcN6XfJ40KBB7ty9e/fanj17ilqASCC/9957Nnr0aCeY169fb2fOnHHve8Ja1du3b9+2999/3xo2bGjdu3d38rlBgwbWr18/++abb2z79u3FRLPm0vXHjx+Pu92I1rJ8+XI3DgI6V+/4e9e9+T+q5c9m8mgnfIjLo2CylbQTIF/SjpgJ8oQAuZIngWQbGSFAvmQEM5PkCQHyJU8CmafbQEDnaWBzbVuRPaArV65sPXv2tB49eritXL9+3apUqWLlypWz3bt3myqiJX8lfD/44ANXYfzoo4+6qmSdo/EOHjxolSpVcufdunXLyWBJ4yeffNK1upCQ/uuvv5y0VgsM/f7II49EFdDqT33x4kVXwaxDVcgaT2NrPf7+1Y0aNXJyWBXPV69etcLCQtdGw6uGnjBhQrGqZq1VFc/x9rtGQOfa3R3fehHQ8XHK9Fl8iMs0cebLZQLkSy5Hj7VnkgC5kknazJXrBMiXXI8g688kAfIlk7SZK1ECCOhEiXF+WghEVkBLyKrPce/evV17jc8//9wJY7W/0OF/QOGBAwdc1fGUKVNcdbIOjXfjxg0nmCWxJYJ37Njhqpy9Xst//vmna6nRpUsX27lzp+khfhLfOiIroL1KZq9Htfowz54920aOHGk///yzu0bvqW+zWmdoHFVTa22rV6+2kydP2t27d127jzfffLOYgE60Avrw4cOuZYdEtuahBUdabsmMD4qAzjjyuCbkQ1xcmDgJAo4A+cKNAIH4CJAr8XHiLAjw3xbuAQgkRoD/viTGi7MzSwABnVnezFYCgWgtODzpq37Nkrh66J7aWfgrhiV8JarVG1rvSQir2tgbTy0qDh065MRwy5YtXcsOnee1y9AcFy5csFatWhV7AGKkgFaFs4S22n7oiKyA9gS0X14PHz7c9ah++umnXdX1sWPHirXO8FCU1AN6zZo1bj/3339/MWqquJYwl3BXH2wEdH6kFQI6mHHkQ1ww48KqgkmAfAlmXFhV8AiQK8GLCSsKLgHyJbixYWXBI0C+BC8mrOhfBBDQ3A2BIFBaBbRaWajiVw8CrFChgi1dutT9rpYV6qssGauH9enBfH369HEy2RuvY8eONnPmTNeK49VXX3XVyZ6A1sb1A1qiVy0z1F/aO5LtAS3RrYclSgwPGDDA9ZkeOHCg60ut/s9bt251D0b0P1hQAlktQFS9rV7Rd+7ccZXZGstry+G1IPFaiXhV3FpvpIBWtbf4aA3Rjq6TZ1phy/GBiDuL+BcBBHQw7wY+xAUzLqwqmATIl2DGhVUFjwC5EryYsKLgEiBfghsbVhY8AuRL8GLCihDQ3AMBIxCrB/THH39s27Zts/vuu89VMqsCWQ8lVAXz4MGDnXRWZbAEr0S1ZK8OCWkJ4apVq7qWGJGtNNTO4rPPPrNx48YVE7aRAlrtM9R3WmJYbUBat27t+k3rYYj+tav/tES2xLHabegaPRxR1dNqJaL5VMktgew/VIW9atUq++GHH1ybEI2vftNat9p4SJJPnjzZ9bv2+lqrJ3akgBaHRYsWWbNmzYr6Z0eGGgEdsJv/v5eDgA5mXPgQF8y4sKpgEiBfghkXVhU8AuRK8GLCioJLgHwJbmxYWfAIkC/BiwkrQkBzD0DAVRpLbKsauXv37qEhgoAOZqgR0MGMCx/ighkXVhVMAuRLMOPCqoJHgFwJXkxYUXAJkC/BjQ0rCx4B8iV4MWFFCGjugZAT0EME3377batXr56rVvaqicOABQEdvCg3rVNgc1//r4p2jmAR4ENcsOLBaoJNgHwJdnxYXXAIkCvBiQUrCT4B8iX4MWKFwSFAvgQnFqzkXgL0gOaugEDICCCggxVwyee3hhVa8/oFwVoYq3EE+BDHjQCB+AmQL/Gz4sxwEyBXwh1/dp8YAfIlMV6cHW4C5Eu44x/03SOggx4h1geBFBPo3Lmz7dq1K8WjMhwE8pMAH+LyM67sKj0EyJf0cGXU/CNAruRfTNlR+giQL+ljy8j5R4B8yb+Y5tOOEND5FE32AoE4CCCg44DEKRD4bwJ8iONWgED8BMiX+FlxZrgJkCvhjj+7T4wA+ZIYL84ONwHyJdzxD/ruEdBBjxDrg0CKCSCgUwyU4fKaAB/i8jq8bC7FBMiXFANluLwlQK7kbWjZWBoIkC9pgMqQeUuAfMnb0ObFxhDQeRFGNgGB+AkgoONnxZkQ4EMc9wAE4idAvsTPijPDTYBcCXf82X1iBMiXxHhxdrgJkC/hjn/Qd4+ADnqEWB8EUkwAAZ1ioAyX1wT4EJfX4WVzKSZAvqQYKMPlLQFyJW9Dy8bSQIB8SQNUhsxbAuRL3oY2LzaGgM6LMLIJCMRPAAEdPyvOhAAf4rgHIBA/AfIlflacGW4C5Eq448/uEyNAviTGi7PDTYB8CXf8g757BHSKI3T+/HmbMWOGnTt3rtjIEydOtLZt2yY92+3bt+3o0aP20Ucf2dixY61u3bpJj5WOC48cOWKzZs2yvn37Wvfu3YtNsXfvXlu0aJFNmDDhHgaLFy+27777zp1frlw5a9y4sY0ePdoaNGgQ1zJ1vc7VvDrOnDljc+fOtV69elnHjh3dmEE+dL/Mnj3bRo4caU2bNi1a6qZNm9yfvX15b3icr127ds+24r3Huk6eaYUtxwcZC2uDAAQgAIEcItC0ToG9NazQzh391jp16pRDK2epEMgOAQRBdrgza24SIF9yM26sOjsEyJfscGfW+AggoOPjFPdZJQnFuAeIOFHied26dbZr1y5r1KiR9e7d25o3bx44seqJUYnxV1991apUqeJ2ovW/9957tm/fPhs/fnxUAe0JZJ27ceNGO378uEmmVqxYMSY2v4C+evWqzZ8/31q0aGF9+vQJHKNom0lGQC9fvtymT59uNWvWdENKRs+ZM8e6desW15ccCOiYtxUnQAACEIBAggQkof+9834EdILcOD2cBBAE4Yw7u06OAPmSHDeuCicB8iWccc+VXSOgUxypkoTi3bt3nYRduXKlXblyxVq3bm3Dhg2zGjVqmCRqQUGBHThwwL3XpUsXGzx4sJUvX962bt1qFy9edJWwkUJW461YscIuX77sqmcleCtXruyEr87Xa5HrOXbsmC1ZssROnTplbdq0sVGjRjlZ7K9ErlChgrVq1cqGDx9u1atXd9Xcel+SuVq1ajZixAh3rf/Qe2vWrLFbt27Z0KFD7ZFHHnFv//nnn/bBBx+4vagyOrIKPLKC+bfffrPNmze7amntJdbhXa+KZ4lZyVhdq/lKY37ixAm3LvFQlbT2M2TIEFep3bNnT7fOS5cuObH7wgsv2AMPPODGF/NatWq5OVStHVmRLCk8aNAgV30tIe5dU6lSJevXr5917dq1mBhHQMeKMO9DAAIQgECuEPjfA35EQOdKsFhnVgkgCLKKn8lzjAD5kmMBY7lZJUC+ZBU/k8cggIBO8S1SklCUqJQYVnuJJk2a2Pr16127CEnj999/34nbMWPGONk8b948V+n8+OOPF8nb/fv3m8Sw5GiPHj2cFNZ5L730khPNy5YtczJb4rkkAa33VSEsWSvBLBkuyasxJHLbtWvnxKskuMbWPDrPk7wSqN98841t377dVeBWrVq1iJ72p7YRkrIXLlxwklpid8uWLfbHH3+4MdV7uDQBffPmTddiRIfkfDztM7S2O3fuuLUcPHjQrat27dpujNKYnzx50m7cuFG0XonnF1980X7++Wf766+/XJsTjbdhwwZXja0qdPGXpP7+++/dFwOa6/Tp027f48aNcyz1A1+/pkyZ4l5XnCT5tRbxnjp1arH2KQjoFCcgw0EAAhCAQNYIIKCzhp6Jc4wAgiDHAsZys0qAfMkqfibPMQLkS44FLGTLRUCnOOAlCUWJTMlliVkdqkCWPJWAloz29zHWuZLTAwcOtLffftueeuop11JC0nThwoWuwrZly5Z2/fp1V70sUbt7925XnavxSxLQml/yePLkya6a+vDhw67lhap5VUnt9WLW+lQRLKkq6apK3sLCQldV7FVD6xqvBYQneyVpJcC1H6+FhoS3RPann34atUWEv/Ja49SpU8dJ2vr168cVGV0vLuKgimftzWv/URpztQrxVy8/99xzrnJbFdurVq1y65c8V2W6qpa1D4lkVUKrylrCun///m6N6n3t9WQWp0mTJtmjjz7quImfWPuv8fd6LqlnuMbV+NF6QNOCI65bg5MgAAEIQCDDBBDQGQbOdDlLAEGQs6Fj4VkgQL5kATpT5iwB8iVnQxeKhSOgUxzmkgR0ZKsJ/3lffPFFMQGth/bt2bPH/DPR9wAAIABJREFUCVtVNqvSVm0fdEiqSoqqivnzzz93klTVxTrat29vL7/8crGKZVXoSp6q8lrVvbref2jcN99809auXVtUAe3JUrWR0MOE1Bpk9erVTvRK8nrXRApoiVHJY42l6m1VIktGq7JbbT+i9Sj2c1Elsyqsv/76azeOJ5JLC5F3/fPPP+/2qf7YkraS8qUx90tgVTxLKKvqWhXckvxiqR/e+hIgUjJ765GkFgOvAlryWbHbtm2bE+GqBBcTPTxSe1OF9CuvvFLsYYNUQKc4ARkOAhCAAASyRgABnTX0TJxjBBAEORYwlptVAuRLVvEzeY4RIF9yLGAhWy4COsUBL60CWi0f1MJBRzwV0F47DVXUegJaclciU6JVUlitIlQ9LQmqvsaqqFb1tGSsWl+oallidNq0ae51VUpLnOp1/+FvwaHXNZ4Oid25c+fa008/bU8++aTrmRxZgavzVE3sva4/6wefBPKDDz7ori3pIXnxSuKSwuS/XhXd+rtkux5EKNleEnP1spakFktJdQnoDh06uBYhO3fuNH0pIOaqApeQX7BggfuzKqf9h9d6xGvBofhrDYqLYqXYqHpd/aRnz55tI0eORECnOOcYDgIQgAAEgkEAAR2MOLCK4BNAEAQ/RqwwOATIl+DEgpUEnwD5EvwYhXmFCOgURz8VPaAljyWf1QZD4lM9oyUxJZTVL1ptNtR+Q+0zVCmsNg9Lly51v0tA+w//eiRdJYIHDBhgTzzxhOmBf4cOHXLV1KpQ9veA1hokYyVldY0qgSV11cJD/Y/feOONe1pweAJaYvfdd991Vb8S3968XgW0vzVFZAX0rl273PivvfaaE9hemxH1yJZMVq9nf2/oSIGta3fs2OEqjVWBXFLfbVVmnz171glhMfIqoPXwRFWNv/POO/bMM8+4ONy+fdtJZT2QUQ8klJBWSxFx0xj+Cuhvv/3WVaYrLuIhzhLwP/74o3344Yeu3UlkC45oYtr7AkDze+09JMv9ot+rQNf7fsHv5xvt9u46eaYVtix+n6Q4DRgOAhCAAARCSAABHcKgs+WkCCAIksLGRSElQL6ENPBsOykC5EtS2LgoQwQQ0CkGXZKAVpWtejTrQXRqmdG6dWvX8kEPBpTcVHWyZKbe69Kliw0ePLhYz2WJR4lcVVCrNYbk7scff+zaPdx3332uJ7SqqiV8K1WqVLSryPWonYZEqNpp1KtXz1Xqqu2EvxezWnxIfkvOSgJr3WoFIgEsIa1KY+86b6JIMap+0FqPhLgeLugJUj3UULK3WbNmrje0f16JZa1JvZjVQ1lrXbNmjZPREuWqStb+JGK9I1JASxZLxqvCW6Je4jcac0laCWLtTbz0gEX1etYaJHQlriXdGzZs6KaSzFZv6B9++KHY+Wqv4e8BLUmtecVP1eLaq/pma9+Kr/o66z3viKcFh+Il9qrsjiWgI/kioFOc4AwHAQhAAAIlEkBAc3NAID4CCIL4OHEWBESAfOE+gED8BMiX+FlxZuYJIKAzz/yeGSMlagCWFLglqC2GhLTEt78COh0LVa9siX3Jcz1AMN8OKqDzLaLsBwIQgED2CTStU2D/3nm/e3YEBwQgUDoBBAF3CATiJ0C+xM+KMyFAvnAPBJkAAjoA0UFAlx4EVXur37V6UD/00ENpjZhioWpr9cn2t8pI66QZHhwBnWHgTAcBCEAgzwlIPr81rNDOHf0WAZ3nsWZ7qSGAIEgNR0YJBwHyJRxxZpepIUC+pIYjo6SHAAI6PVwZFQKBJdC5c2dTr20OCEAgNgE+xMVmxBkQ8AiQL9wLEIiPALkSHyfOgoAIkC/cBxCInwD5Ej8rzsw8AQR05pkzIwSySgABnVX8TJ5jBPgQl2MBY7lZJUC+ZBU/k+cQAXIlh4LFUrNOgHzJeghYQA4RIF9yKFghXCoCOoRBZ8vhJoCADnf82X1iBPgQlxgvzg43AfIl3PFn9/ETIFfiZ8WZECBfuAcgED8B8iV+VpyZeQII6MwzZ0YIZJUAAjqr+Jk8xwjwIS7HAsZys0qAfMkqfibPIQLkSg4Fi6VmnQD5kvUQsIAcIkC+5FCwQrhUBHQIg86Ww00AAR3u+LP7xAjwIS4xXpwdbgLkS7jjz+7jJ0CuxM+KMyFAvnAPQCB+AuRL/Kw4M/MEENCZZ86MEMgqAQR0VvEzeY4R4ENcjgWM5WaVAPmSVfxMnkMEyJUcChZLzToB8iXrIWABOUSAfMmhYIVwqQjoMgb9yJEjtnz5cps+fbrVrFnTjfbHH3/Yu+++a8OGDbO2bduWcYbMXn7+/HmbPXu2jRw50po2beomv3jxov3973+3Dh06WN++fYstaNOmTXbixAkbP3683blzx3bs2GF67fLly1avXj0bOnSoPfroo3FtIpKl1rJ48WI3tthGW1tcA+fQSZcuXbJ33nnHnn32WevatWvUlYvTrFmz7Nq1a+79goICa926tbvfatSoEXO3XSfPtMKW42OexwkQgAAEIAABCOQugaZ1CuytYYXWvH5B7m4iT1eOIMjTwLKttBAgX9KClUHzlAD5kqeBzZNtIaDLGMhIaXr79m1bunSp7d692yZOnJjzAvru3btOKG/cuNH69+9fqoDeunWrbd++3SZNmuTk8w8//GDr1q2zCRMm2IMPPhiTNALabP/+/e7+adKkiU2ePNkqVqx4D7dITtevX7cNGzbYyZMn3T0X7Rr/IAjomLciJ0AAAhCAAATygoAk9NzXq+TFXvJpEwiCfIome0k3AfIl3YQZP58IkC/5FM382wsCuowxjZSBe/futY8//tiNOnjwYCegVcX73XffudcqVKhgrVq1suHDh1v16tVt3759tmLFClcxrIpjVfvWqlXLNK7E77hx46xy5crF/i7Rq0PVyFevXrU5c+ZYy5Yt3d91jfeefvf/XeeqWltzVqpUyfr16+eqbMuVK1dEIbLK+OjRo/b++++79zt27FiigNZ+tI5evXrZ448/7s6XvNbeqlataoMGDYpJOl4Brbm2bNliDRs2dOu5efOmzZ8/361P4lsV3C+++KJ16tTJzakvBRQDVRdPmzbN/vrrryK2hYWF7s8HDhxw7+nQPg4dOlS0Xk+8a55PPvnEVXkrjj179rQePXpY+fLl3RiSwDpUkSyBPGbMGKtbt66dO3fOza/9VatWzUaMGGFt2rS5h4fHq06dOk5Eq6JZe4w8olXdR3utJOAI6Ji3IidAAAIQgAAE8obA5v+oljd7yZeNIAjyJZLsIxMEyJdMUGaOfCFAvuRLJPNzHwjoMsbVL/4kJefOnWtPPfWUKfG7detWJKDbtWvn/nzlyhWbN2+eE5cPPPCA+/NLL73k5POyZctcC4UhQ4bELaAlo1Vl3Lt375gCWudJho4aNcqNv3LlSps6daqTpN7hF9CNGjWyRYsWmX5Xm40GDRqUKKC1Zu1F0lX78g5VgnvV4BK1pR3xCmi1B9E6v/jiCyeNJZbfe+89J+8l8tWeQgJ4ypQprhr4+PHjNnPmTKtfv/49Avrs2bNOWNeuXbtIQC9cuNDxbN68eTGB74lqVSar6lhsunTp4kS3X/RLeEvaSx53797dyWexk/D/5ptvXJW4WrZIzPsPxWbBggU2evRo+/LLL13bkciWJzo/kpPE+Pr1613rF2/PpXFGQJcx6bkcAhCAAAQgkEMEENDBCxaCIHgxYUXBJUC+BDc2rCx4BMiX4MWEFf2LAAK6jHeDJwMlQnfu3OlkpwSpKnL9AtqrgNZ0qn5VZbMqZSUyq1Sp4qqQJWpVnSyRGk8FtMSnRKdEpeRqPBXQkuSSsuofLIGq6l6v17PW5hfQp06dsm3btjlJ/eGHH5YooL3KX1Vuv/nmm0W9sDWeKsI9UaxK7lQJaM0lUawq4d9//921+xA3/XnNmjVuGlVKSwJLvB88eNDx9ldAv/zyy/bRRx+5CuYLFy64mOiQzBZLcfHEsirF9eWCKrxVwa5D8Va81Pbi008/LaqA1nuS9pLMqnhW5bkqrTWPVw2ttiRez3CPif5j8e2337rWG7/++qtt3rzZrVf3h/+I1gNaa5X8V/V0rAMBHYsQ70MAAhCAAATyhwACOnixRBAELyasKLgEyJfgxoaVBY8A+RK8mLCifxFAQJfxbvAEtFpMqPWGJOb999/v2jhEq4D2xK/aReihfp9//rlrJ6HKaB3t27cvEtD+B83pvYcfftgJSVU9q13DjRs3nNj0Dk9Ae0LYe91rIaEqZrXgUFsNPTBQQviVV16JKqAHDBjg5Kt+l3D1qnhLeghhpiugJVzV3kOVy8eOHXMsVWHuifvGjRvbrVu3XIsRifYWLVrYL7/8UkxAP/PMM06wq5WGJLknoP1i3hPQqmqPfDijX67726KoIlliW3x1X6i9x+rVq12PZsUtmqhX1bSEutapNUuI6x564YUXXCV2pICOfPBlIrcxAjoRWpwLAQhAAAIQyG0CCOjgxQ9BELyYsKLgEiBfghsbVhY8AuRL8GLCihDQKbsHJDxVhSzZ2Lp1a1c5q6rmkgS0JvakpsSixOTYsWNddbFelySOpwJa80paq1r2q6++cvsprQJalbuq7NU8ffr0cW0rIoWqxlAFtMS3qm4lSlVVq8rdWAJafY39e9ZYkq0Ssaq6TmUPaFWYS0CrStirYFYVsr93tsS53nviiSfst99+c3JastmrgF67dq0T1JLzaoXh9dv2Wmt4vbj9FdCqahdjTwhHVkB7MdDvktN79uxxVdiqnH766aftySefdLI8mjz+888/7e9//7trIeI/JMnFFgGdspRlIAhAAAIQgECoCCCggxduBEHwYsKKgkuAfAlubFhZ8AiQL8GLCStCQKfsHvDaIaj1gaqJ1XJBVc4lCWhJY4lMCVH1Xt64caNrcSFJu3TpUvd7PAJa7RnUy1lS099/uKSHEKrntOaVkJUM/fHHH11bDbWCiGzBMWPGDFch/frrr7uH+unwC2jtT4eku1+af/31166ie9KkSe46tcVQ+wvN8eCDD7pWFNqffomDHoSodiDekUgPaK1Z47377ruOoyS+2ph4FdBqr6EKaVUf68+qMPZageghhJLsquyWYFfbDk9Aq0pae/BaX0Sy1XixekCrAlpza28S4boXBg4c6Kqb1f9Z1dJvvPFGsRYcqoJXTHQveEz0IEI99PDVV191rDzmsR446HH2s/Xf8FRApyz9GQgCEIAABCAQeAII6OCFCEEQvJiwouASIF+CGxtWFjwC5EvwYsKKENApuwckA/XwPfUillTWEU1Aez2g1YdYPaBVxSupqLYdqsy97777rGXLlqa+y5Kfqoj1pKhEr78ntATmoUOHnAiVZIxHQKtyV9W3ai+hPsSSr3oAnyqAtR7vUAX022+/baq81YP4vMMvoCWu1f5DD8vzC2hVPKuHsaqLVckrCT106FB79NFHTVJWczdr1syNHVktrXkiextHC5K/bYjmW7JkiWu/8fjjj7vT/ZzU91m9mcVTYtkvoHWdRLnEuHeNHhioana1E9GYOvxstQcJ4R07djiJrtYdEvuqENd5XusTiXAJcq+KWn2i9YBJMdO4hw8fdsJcbUJ0aFzdQ/oyQX29vUMiWaJc86ja22NemoD2c9baoh0I6JSlPwNBAAIQgAAEAk8AAR28ECEIghcTVhRcAuRLcGPDyoJHgHwJXkxY0b8I0AOauyHjBFT9vGDBAteWw199nehCJOm9FiY1atRI9PLQno+ADm3o2TgEIAABCISMQNM6BTb39eIPMw4ZgkBuF0EQyLCwqIASIF8CGhiWFUgC5Esgw8Ki/psAAppbIeMEVAG8e/duV2ms6uFkDlUcq22F+iPrwY0c8RNAQMfPijMhAAEIQAACuUpA8vmtYYXWvH5Brm4hb9eNIMjb0LKxNBAgX9IAlSHzlgD5krehzYuNIaDzIoxsAgLxE+jcubPt2rUr/gs4EwIhJsCHuBAHn60nTIB8SRgZF4SUALkS0sCz7aQIkC9JYeOikBIgX0Ia+BzZNgI6RwLFMiGQKgII6FSRZJwwEOBDXBiizB5TRYB8SRVJxsl3AuRKvkeY/aWSAPmSSpqMle8EyJd8j3Bu7w8BndvxY/UQSJgAAjphZFwQYgJ8iAtx8Nl6wgTIl4SRcUFICZArIQ08206KAPmSFDYuCikB8iWkgc+RbSOgcyRQLBMCqSKAgE4VScYJAwE+xIUhyuwxVQTIl1SRZJx8J0Cu5HuE2V8qCZAvqaTJWPlOgHzJ9wjn9v4Q0LkdP1YPgYQJIKATRsYFISbAh7gQB5+tJ0yAfEkYGReElAC5EtLAs+2kCJAvSWHjopASIF9CGvgc2TYCOkcCxTIhkCoCCOhUkWScMBDgQ1wYosweU0WAfEkVScbJdwLkSr5HmP2lkgD5kkqajJXvBMiXfI9wbu8PAZ3b8cvr1W/atMk2bNhQbI8PP/ywTZs2zSpXrpxXe1+8eLE1aNDA+vbtW7SvI0eOmBiMGzeu2H71+qxZs+zatWvuXLHo2bOn9ejRw8qXLx+TCwI6JiJOgEARAT7EcTNAIH4C5Ev8rDgz3ATIlXDHn90nRoB8SYwXZ4ebAPkS7vgHffcI6KBHKMTrk3w9ceKEjR8/Pu8pJCqgly9fbtOnT7eaNWvan3/+aYsWLbKhQ4fao48+GpNV18kzrbBl/jONCSIgJzStU2BvDSu05vULArIiluEnwIc47gcIxE+AfImfFWeGmwC5Eu74s/vECJAvifHi7HATIF/CHf+g7x4BHfQIhXh9pQloCduCggI7cOCAXblyxbp06WKDBw92FcB67/Tp0/bqq69alSpVHMHffvvNZs+ebWPGjLG2bdvavn37bMWKFXb58mVr2rSpk9y1atVyFcc6VIl85swZmzt3rvXp08c6dOhghw8ftg8++MBOnTpljRs3ttGjR7uq5ciKZEnhQYMGWceOHe3u3bu2detW27hxo924ccPatGljI0eOLFqXF96yCOg7d+44Aa35tLdYBwI6FqHMvy8JPff1/7pXOYJFgA9xwYoHqwk2AfIl2PFhdcEhQK4EJxasJPgEyJfgx4gVBocA+RKcWLCSewkgoLkrAksgloC+deuWE8oXL160efPmWe/eva1Tp05OQH///fc2efJka9WqlZPAks1ff/21TZw40Ro2bOjOf+mll5x8XrZsmdWoUcOGDBlSJKB79erlZHO9evWcgD537pwT2JpDMnr79u22e/du1w7k5MmTxVpl6Ie+fk2ZMsV+//13W7VqlU2YMMGqV69uc+bMsWeeecaeeuqpYtzLIqCPHj3q1qpWHQ8++GDMeCKgYyLKygmb/6NaVuZl0tIJ8CGOOwQC8RMgX+JnxZnhJkCuhDv+7D4xAuRLYrw4O9wEyJdwxz/ou0dABz1CIV5ftB7QEsiq8o0UtuoVrYrll19+2b2namNJ5eHDh7vX9ZqqnSWZH3/8cbt+/bqrQi5XrpwTyaqIVhW0VwGtvsqexNZ5Omfnzp1OKlesWNFVXas6euDAge7v/p7MhYWFNmnSJNcO4+bNmyZR7lVia52q3Pb3elaItb7vvvvunmhH63kdWXGtizSefmnsWAcCOhah7LyPgM4O91iz8iEuFiHeh8C/CJAv3A0QiI8AuRIfJ86CgAiQL9wHEIifAPkSPyvOzDwBBHTmmTNjnARiVUD7H9q3d+9e27Nnj5PIkrkSt5LKI0aMcL8fO3bMVTF369bNCejPP//ctmzZ4kSyjvbt2xcJaE8SS3arZYaOyLXoAYCqZtZ4arnhPSxQ8llr2bZtm6vAlhBet26d7dq1y8loHf37948qoBN5CKG/B7QqwLVnVVWrAjzWgYCORSg77yOgs8M91qx8iItFiPchgIDmHoBAogT4b0uixDg/zATIlzBHn70nSoB8SZQY52eSAAI6k7SZKyECiQjoyArodu3auZ7NlSpVcr937drVPv30UyeM1Qpj9erVNnbsWNfD2T+PVwFdt25d27x5s02dOtVq167tKqD1S1JafaYjK6A9Aa3K6fPnzzshLBn+yy+/uMpp/fm+++67p3LbA1KWFhzRBHlpoBHQCd2GGTsZAZ0x1AlNxIe4hHBxcsgJkC8hvwHYftwEyJW4UXEiBKiA5h6AQAIE+O9LArA4NeMEENAZR86E8RKIJaD9PaDnz5/vqorVn1kyVwJaolmvN2rUyLXmWLhwoRPQapmhhwJKLleoUMGWLl3qfve34FDfZ/VuVvsOVTJfunQprh7QqoD+9ttvXYW1HoIoaS0JrbE1htagCuxoLThKq4DWmr22Ier5HFkBrX1q7xLtV69edfvRNdEOBHS8d2Bmz0NAZ5Z3vLPxIS5eUpwHAf6ZNPcABOIlwH9b4iXFeRDgvy3cAxBIhAD/fUmEFudmmgACOtPEmS9uAtF6QHs9kfVQQcnhs2fPumrkLl262ODBg111sieg9QBCPWzwySefdK00vJYZEsAff/yxa5OhquSWLVvaqVOn3AMF1ZZDhwSxRK7EbosWLdyDCNV7WQ/707mNGze20aNHuwrqyJ7MEt9q/aE5NYYecqg2IPXr13e/JIYlxP1HrApoSec1a9bYa6+95vbs7zmt8Tp37myDBg1yLT8WLVpkzZo1sx49eiCg477bsn8iAjr7MYi2Aj7EBTMurCqYBMiXYMaFVQWPALkSvJiwouASIF+CGxtWFjwC5EvwYsKK/kUAAc3dkJMEognbnNxIFhZNBXQWoMcxJQI6DkhZOIUPcVmAzpQ5S4B8ydnQsfAMEyBXMgyc6XKaAPmS0+Fj8RkmQL5kGDjTJUQAAZ0QLk4OCgEEdPKRQEAnzy5dVzatU2BzX6+SruEZtwwE+BBXBnhcGjoC5EvoQs6GkyRAriQJjstCSYB8CWXY2XSSBMiXJMFxWUYIIKAzgplJIBAcAgjo4MRCK5F8fmtYoTWvXxCshbEaR4APcdwIEIifAPkSPyvODDcBciXc8Wf3iREgXxLjxdnhJkC+hDv+Qd89AjroEWJ9EEgxAfWL3rVrV4pHZTgI5CcBPsTlZ1zZVXoIkC/p4cqo+UeAXMm/mLKj9BEgX9LHlpHzjwD5kn8xzacdIaDzKZrsBQJxEEBAxwGJUyDw3wT4EMetAIH4CZAv8bPizHATIFfCHX92nxgB8iUxXpwdbgLkS7jjH/TdI6CDHiHWB4EUE0BApxgow+U1AT7E5XV42VyKCZAvKQbKcHlLgFzJ29CysTQQIF/SAJUh85YA+ZK3oc2LjSGg8yKMbAIC8RNAQMfPijMhwIc47gEIxE+AfImfFWeGmwC5Eu74s/vECJAvifHi7HATIF/CHf+g7x4BHfQIsT4IpJgAAjrFQBkurwnwIS6vw8vmUkyAfEkxUIbLWwLkSt6Glo2lgQD5kgaoDJm3BMiXvA1tXmwMAZ0XYWQTEIifAAI6flacCQE+xHEPQCB+AuRL/Kw4M9wEyJVwx5/dJ0aAfEmMF2eHmwD5Eu74B333COgyRuj8+fM2e/ZsGzlypDVt2tSNtnv3btu8ebNNmjTJ6tWrV8YZsn/5kSNHbNasWXbt2jW3mMqVK1vPnj2tR48eVr58+WILXLx4sTVo0MD69u3rXr97966tWrXK/vzzT5s2bZq7Nt7jxx9/tOXLl9srr7xiDzzwQLyX5cR5Yqq9TZ8+3WrWrGlHjx61lStX2vHjx61KlSrWvXv3qHwjr9Nm//jjD3v33Xdt2LBh1rZt25j77zp5phW2HB/zPE6AAAQgAAEIQAACEIBAGAg0rVNgbw0rtOb1C8Kw3ZzaI0Itp8LFYrNMgHzJcgCYvlQCCOgy3iCRAvrw4cP2/vvv28svv2wPPfRQGUcPxuWR0lMyedGiRTZ06FB79NFHSxXQhw4dsjlz5jiBnIiAlrhesWKF7d271/r06eOEbD4dfqZXrlyxuXPnWv/+/e3JJ5+0s2fPunuoffv21rVr12LbjozF7du3benSpe5Lj4kTJyKg8+kmYS8QgAAEIAABCEAAAhkjIAk99/UqGZuPieIjgFCLjxNnQUAEyBfugyATQECXMTp+AV29enVXDa3K4KefftqNfPPmTfvkk09sx44dVqFChWKVw7p2xowZdu7cuaJVeBJRUlIVsvv377eqVavakCFDrHXr1k5USur6D4lLzVnSPJs2bbINGza4SwoKCqxJkyY2ZswYq1u3rptbVcsSm9WqVbMRI0ZYmzZtSpWed+7ccQK6Y8eO9whPfwW0Kqbnz59vkqQ6EhHQFy5csPfee8+eeOIJUyX05MmTrWLFiq4KW3OrSvinn35yYw8cONCJ2p07d9quXbvcPHpdrLp06eL2KQbjxo2zwsJC9+cDBw648/76669i1d1a58MPP+ze07n79u1zlcmKh/iryrhGjRpujJKYXr161cVO11aqVMn69evn1leuXLkirn6R/OWXX7rxxd47R3H/9NNP3Tq0V++IFNAS9B9//LF7e/DgwQjoMuYzl0MAAhCAAAQgAAEIhJfA5v+oFt7NB3TnCLWABoZlBZIA+RLIsLCo/yaAgC7jrSCJPHPmTFetKiFav359147Da03hyU4J1OvXrzt5KinaqVMn07ULFiywsWPHOkkqeduuXTt7/PHHbdmyZW5lkpInTpxwFbH68yOPPOJe9871Wi6UNo/e06G2GBKzGqthw4auqtgTxpKk33zzjW3fvt21hZD0Lkl6ql3EBx984ITugw8+WIygX0B//fXXTghLxuvPiQhoidWvvvrK7Vljvvjii67FiQS0Kqr15wEDBrjWFdqPGDZu3NjxFJMbN27Yr7/+ahMmTLDff/+9SECrulhfEtSuXbtIQHtyWu1BJHi9v0tOS4KPHj3aSfv169fbmTNnbPz48U4OR2Paq1cvW7dunRP7o0aNcuNJYE+dOtXFOBrTtWvXump5f7WzrtdexLik6/SFhiT7U0895b7p7NatGwK6jPn/Uo8YAAAgAElEQVTM5RCAAAQgAAEIQAAC4SWAgA5e7BFqwYsJKwouAfIluLFhZWYI6DLeBZLI77zzjuv1LGGpB7ypZYQqWSVLJQglJVu1auVmUpWuKmNV6Xzp0iUnVyU01QfYk8qSnfPmzXNtPLzex5KUOlQJrcMvoGPNI1nqVevq2kaNGjnJrIpnVeuq0lfC3KuGlrTVevyy1N8D2hOvEtqqqPYfnoBWdbSqnyWONccXX3wRt4CWJNc4zZo1c1JWrThUBTxo0KAiAe3JVrXqkNSXfBZnVYdLSGs/2ocEuSeVxfOjjz5y76nCWnJXMStJQG/ZssUuXrzoJLiOU6dOFcVLLS+iMVUVvPYrOeyv2FaVutcjXGNF9tWObJ8Rrbe4d52qqyXzdS+pZ7S+8BBrBHQZk5nLIQABCEAAAhCAAARCTQABHbzwI9SCFxNWFFwC5EtwY8PKENBlvgf8olAydMmSJU4cq41DNImoyl5PxkocS7R6wteTypK//gfUaZGSpKqElqyOFNCx5tm6dau7RsJYLUEkYVXtK6GrVhSrV6+2kydPugcG1qpVy9588817BLR/PZKyWqsqb1XJHSmgVQWuc3SoZcX333+fkICW6PWqfyXg1Y5CD3WUNJfwVgW0X7ZGVnhLxqqCW5XLOt8T0M8884xt27bNtUFRDGIJaIlv/wMV/Zx//vnnEpkqTuKl6my1KxFrPUgxUkB7TJOpgFbs1HpDe7j//vvvYVLajc1DCMuc9gwAAQhAAAIQgAAEIJCHBBDQwQsqQi14MWFFwSVAvgQ3NqwMAV3me8AvJVW5LFEqYSpZqkpbyVCJ3+bNm7u5/BXQag2hKloJaElKfwV0ZPuFWBXQpc3jbxehNUiC79mzx4YPH+4qtNUiQw+/O3bs2D3iW+dH9h3Wa5FC3AOpPUg+q6ex2o7UqVPHzZdIBbSE+Zo1a4rFRiw1nsS+X0BHVkCrX7SEusSz+lxL+mr94nfr1i33oD/JaX+bjdIqoNXKw6s6j6yA9qS+n6m+fFDbDolrVcKryl0tP1SlXJKA1j2hSmy1EfF6QEtw616aMmXKPT2gVeGt+0U9qXVvqbVLpJRHQJc5tRkAAhCAAAQgAAEIQCBkBBDQwQs4Qi14MWFFwSVAvgQ3NqwMAV3meyCy+lgVxpLBelCdWjdI/qrKOLIHtITv559/7uSoqpolWDPRA1rrU2Wv2kOoh7LEpR7i16JFC9f/WfL3jTfeiFkBrT126NDBtcjwt5zQHiS3tXfvQYx+Aa2H8ul8tdRQqw0JXglhT7xqfZLialmiHtU6JJm1Zh160J7e9/eA9vpRqw2K1vXss8+6cTXvpEmT7I8//nAPGtSYktL+ntClteCItwe0n6lajmgNenii9i8h/uGHH7ovGUoS0FqrJLVksu4L9amWZFZfcfFVpbwOr0e19iKxr6pqtVHx+mJ7VeH+eES7wamALnPaMwAEIAABCEAAAhCAQB4SQEAHL6gIteDFhBUFlwD5EtzYsDIEdJnvgWjtL06fPu0kqYRimzZt7JNPPrEdO3a4vsBq/9CjRw9XJb1q1SpX4eqJSX9fZ1UQq0WDzpOgVRWu+ip7ojbyIYSSoNHmkdhWha/Xr1jXaz5Jb7XbUD9qPfBQElRC+fDhw0UP9PPgRPYrlrxWr2u1gVClsXowq1+z9qV1qepXwl3CVIdfQIuXzlelsB7oF1kZrZ7Gkq9e9bS3ht9++809zE8iVzJa+5BYlsSWQH/++eftH//4h1u/pLNel1zXOtXGQ61R9Lq/J3SsFhzqjS0+mlfxUMWxWoroy4XSmKqSXHtUT21JbwllVV7rXvAz9bc1UdsOiXRdKzkv+S6eip8EtuKjliKKhfqDax3eAyj9Alrz+eOBgC5zijMABCAAAQhAAAIQgEBICCCggxdohFrwYsKKgkuAfAlubFgZApp7IIsE1HpC1eH+1hOxlhNZ7RvrfN6/lwAV0NwVEIAABCAAAQhAAAIQKE6gaZ0Cm/t6FbAEjABCLWABYTmBJkC+BDo8oV9cubvqb8ABgQwT0MP51KtZLSceeuihuGdHQMeNqsQTEdBlZ8gIEIAABCAAAQhAAAL5Q0Dy+a1hhda8fkH+bCpPdoJQy5NAso2MECBfMoKZSZIkgIBOEhyXQSBXCagtya5du3J1+awbAhklwIe4jOJmshwnQL7keABZfsYIkCsZQ81EeUCAfMmDILKFjBEgXzKGmomSIICATgIal0AglwkgoHM5eqw90wT4EJdp4syXywTIl1yOHmvPJAFyJZO0mSvXCZAvuR5B1p9JAuRLJmkzV6IEENCJEuN8COQ4AQR0jgeQ5WeUAB/iMoqbyXKcAPmS4wFk+RkjQK5kDDUT5QEB8iUPgsgWMkaAfMkYaiZKggACOgloXAKBXCaAgM7l6LH2TBPgQ1ymiTNfLhMgX3I5eqw9kwTIlUzSZq5cJ0C+5HoEWX8mCZAvmaTNXIkSQEAnSozzIZDjBBDQOR5Alp9RAnyIyyhuJstxAuRLjgeQ5WeMALmSMdRMlAcEyJc8CCJbyBgB8iVjqJkoCQII6CSgcQkEcpkAAjqXo8faM02AD3GZJs58uUyAfMnl6LH2TBIgVzJJm7lynQD5kusRZP2ZJEC+ZJI2cyVKIHQCevHixdagQQPr27evY3XmzBmbO3eu9erVyzp27GjlypVLlGFen3/kyBFbvny5TZ8+3WrWrGl37961zZs32y+//GKTJk2yqlWrFtv/gQMHbPXq1Xby5EmrUqWK9e7d27p27WoFBQUxOUXOdf78eVO8xo8f7+bW32fPnm0jR460pk2bxhwvF0+4dOmSvfPOO/bss886btEOcZo1a5Zdu3bNvS22rVu3tmHDhlmNGjVibrvr5JlW2HJ8zPM4AQIQgAAEIAABCEAAAhCAAAQgAIHgE2hap8AmPHHA+jzfLviLZYWhJBBqAX316lWbP3++tWjRwvr06YN8jpICkVJ49+7dTkBPnTrVateuXeyKo0eP2nvvvWdDhgxxQlQSesGCBU5Cd+rUKWaCIaDN9u/fb0uXLrUmTZrY5MmTrWLFivdwi+R0/fp127Bhg+M9ceLEqNf4B0FAx7wVOQECEIAABCAAAQhAAAIQgAAEIJBTBHo+csb+r7FNcmrNLDY8BEIroFXxrMpeVZFOmDDBypcv76p79+3bZytXrrQrV64UqypVJa4qTVXhq/e6dOligwcPdtdJZGssXVurVi03XuPGjU2icNOmTTZu3DirXLlysb9LLK5bt862b99ulSpVslGjRlmbNm1cle+MGTPs3Llz7i5UhXHPnj2tW7dubv6dO3fa2rVr7caNG+58VQPrz16lsCpgvQplCUwd3to0T79+/Vxl7Z07d4rmv3Xrljuvffv2rtrYf/hlp9akeUaPHu2kfeSxYsUKKywsdALaO77++ms7duyYq86NVV0er4AePny4bdmyxRo2bOgq2W/evOm+SFAFe7169VyV9IsvvlgkvW/fvu3WreriadOm2V9//VUUF61XMVJc9Z6OOXPm2KFDh4r20L9//6J5PvnkE9uxY4dVqFDBxaVHjx7uHtAYksA6FCcJ5DFjxljdunVdLDW/9letWjUbMWKEi13koftPDOvUqeNEtJhpj5FHJCe9H+21kn6MIaDD8wOenUIAAhCAAAQgAAEIQAACEIBAOAg82fCC/T9THgzHZtllzhEIpYCWfJXYPXjwoGst4VXySuKpgleCVQJx/fr1rkWHpOz7779vErWSihcvXrR58+a5yt4OHTo4aSghKfH6/fff29atW924p0+fLlFAb9u2zc0vWX38+HEnvVW9KlHtbzuhcz766CNXcazxVq1a5YS2JKXmlXB+/vnni645e/asrVmzxo2rfUlyS4BKcGt/mkdjnThxwq1N66xevbrt3bvX9uzZE1VAi4laQki8qn9wtGpxSXCJW62lbdu2SSVCvAJa0l2i/osvvnDSWGJZa1ScLl++7NpTKH5Tpkxx1cDiO3PmTKtfv/49Alq8JKzFyhPQCxcudLFt3ry5Y6RDotsT1RL7qjpetGiR+yJC1d3+8yS8db9IHnfv3t3FRm1fJP+/+eYb96WDuEe2L1GcVDGu++/LL790bUe8VjF+oJGcJOB1r/7xxx9Fey4tAAjopG5PLoIABCAAAQhAAAIQgAAEIAABCASWAAI6sKFhYWYWSgHt9SdWxalkonoV61AFq+SyKlR1nDp1qkjsSvD5e0frXMnpQYMGuepbCd4HHnjAVVRLTKpq9v9n702/pKiyvu1tCZSMotCAiIggAgIqMqpMyiiiiCAyz7Qsudd6vt/L9x+4v/O0A4MoIjIjKMrQNkI7NNyCIogKIuIAAjLKLLzrOv2c6qgki4wscojM+MVaLIrKk3HOuXbsMuuK7Q6OZBXQCFQEJXKydevWrvKa9yCz6W0crICmmnbIkCH20EMPufUhen2FMeIRKe4roKn6RUpTlcu5OKjORo4jYoNrY59hBTRSFKFLJTNV3/7cwQzi3AhoKrVzIaCpNEcUUyX8888/29dff+0ENF8j4DmolEYCI+ER+bAMVkCPHDnSyX0qmE+ePOnEPgcyG/FLLLxYpmrc9wonZhxUo1P1zo2DDz/8sKwCmtduv/12J5mpeCYGVFozj6+G5gYBgjl48MCAbdu2uWty7969rpKd9frr049N1gOatXJzhBsTqQ4J6FSE9LoIiIAIiIAIiIAIiIAIiIAIiIAIFBYBCejCilfcVhtLAY1IplIXcUyVK7KR9hCJDygMPvSOatuggPYVwwjX4APh/AWElEQwJr7WrFkz1zaD7/s2G/49SOvOnTuXq4CmrzJVywjL999/v9wa/PuCbTuaN2/upCXtNjiodKYFB+eh8psK66lTpzpBinylGhcBzpGqBce+ffuckKWCOlF05roCGuGKbKdyGTGOFEd8+7YntEBBziOOkfu0DOHBiUEB3bVrV6MSnVYaxNcLaH8DISigiUviAxC5BnwVNlXvHL4lCGxhzQ2K4IMZYY08nzFjRjkBTdU0Qp11smaEOEL/ySefdNdo8Ein3UayH2gS0HH7Ma/9ioAIiIAIiIAIiIAIiIAIiIAIFDsBCehij3Bh7y+2AhpRuH///nI9jRMrjMNUQA8cONC1TUBe0u83URQmq4CmMpcHzbGGRLmITA624KCy2Ffkfvvtt66KuaIKaM67YsWKsocqIpx5L+Kcthm0qghKVKQpUpm103O4ohYcCGzfqiOxb3ZwvxX1gEaYsjYqkK91pNOCAzlMlbCvYEb4I3a9gB4wYIB7rV27dm6PyGlksxfQ9NFGUCP9aYXh4+Rba1BNzfmCFdDcsAjGLLEC2gto/vY3KNg3ldNdunSxBx980MlyzzNYAX3w4EF7+eWXXQuR4IEk9xX5/vsS0IX9Q1erFwEREAEREAEREAEREAEREAEREIFME5CAzjRRnS+TBGItoAGJhKW3MVXBVJ2G7QHtZSRiE2FMH2WqVRHEtGPgIYf0F67oIYR///vfXW9i5C+tGfg3VbzI0MQe0IhdBCutHII9oBGsSF3m8u/hAYkIT8Qncpt1ImERoLt373aCmmrqW265xfWxRmbfdddd1+wBHRSmtO6gnzIP/KNPMvvloNqXKmv40QqENhU87A85zzj6JPt2ILQEYZ1UadMapCKxmijjgxXpCGjO9+qrrzrxP2rUKFfF7gU07TXgRvUxX1Nh7KuVWRcV6KyRthW07fBxokp648aNZa0vKtMDmtYozM3eEOFUMnOjgupmKs655qZPn16uApqHKhIfqss9E24K8NDDadOmlVW0+4dZJpPYnmOw7UqyHxaqgM7kj1CdSwREQAREQAREQAREQAREQAREQATyT0ACOv8x0AoqJhB7AY2YpBoZCUylKRKQlhcI0jZt2rgewzzoD8FLz2ekMq/x8Dn6Ifv+wYhh+hAjVXnYHG0UELIVCWhk6bvvvmtbt2510aHHM+0aqFIO9oBGOPrzMY6qW6p3aXnRtm1b187D94Cmapeq2u3bt7v+wchM1kpLCdp9IFxZP1W/PNDwhx9+cH2T2cO1HkKYKDt5Hz2skb70LGZ+HpzHgfBFctNnG5mOfIYFnFkHLUKo6k3WLzqxt3Gyy9a3EEFA087irbfecuL+3nvvdcO9gEbs0/eZmwFUPSOWgwKa940fP95uu+22svfQk5t9IeV9n+uggEYsI4S5YYFEp3UH/bbhxzgq6DmILevzVdT0iV68eLHjxHmpvIcdbUI4OC83A6iQRtT7A5GMKGceqr0952tVQHMuz5m1JTskoPWfBBEQAREQAREQAREQAREQAREQAREoLgIS0MUVz2LbTewEdGUDmNgfurLn0fvMSXEqoxHuiNrKHrStWLlypZO53CTQEY6ABHQ4TholAiIgAiIgAiIgAiIgAiIgAiIgAoVCoPddv9v/N+qOQlmu1hkzAhLQIQMuAR0SVIhhVABTpU2lMdXDlTmoOKZtBVXrPDxRR3gCEtDhWWmkCIiACIiACIiACIiACIiACIiACESdQNN6JTa23XfW55H7or5UrS+mBCSgYxp4bTu+BDp16lTW+iW+FLRzEQhH4H//93/LtcYJ9y6NEoF4ElC+xDPu2nX6BJQr6TPTO+JLQPkS39hr5+kTUL6kz0zvyB0BCejcsdZMIhAJAhLQkQiDFlEgBPQhrkACpWVGgoDyJRJh0CIKgIBypQCCpCVGhoDyJTKh0EIKgIDypQCCFOMlSkDHOPjaejwJSEDHM+7adeUI6ENc5bjpXfEkoHyJZ9y16/QJKFfSZ6Z3xJeA8iW+sdfO0yegfEmfmd6ROwIS0LljrZlEIBIEJKAjEQYtokAI6ENcgQRKy4wEAeVLJMKgRRQAAeVKAQRJS4wMAeVLZEKhhRQAAeVLAQQpxkuUgI5x8LX1eBKQgI5n3LXryhHQh7jKcdO74klA+RLPuGvX6RNQrqTPTO+ILwHlS3xjr52nT0D5kj4zvSN3BCSgc8daM4lAJAhIQEciDFpEgRDQh7gCCZSWGQkCypdIhEGLKAACypUCCJKWGBkCypfIhEILKQACypcCCFKMlygBncXgv/nmm9awYUPr27evm+X333+3uXPn2qOPPmodOnSwG264IYuz5//UJ06csNmzZ9vw4cOtadOmZQtav369+9pzSVzp6dOn7aWXXrJu3bpZ9+7dQ28E3l988UW58ePGjbP27duHPke+Bv744482a9YsO3fuXNkSmjVrZpMnT7abbrop6bJ2795tS5YssalTp1qjRo1CL10COjQqDRQB04c4XQQiEJ6A8iU8K42MNwHlSrzjr92nR0D5kh4vjY43AeVLvOMf9d1LQGcxQkEBffbsWZs3b57dfffd1qdPn6KXz2CtrIDetWuXvf3223bHHXfYhAkTrGrVqimjdPHiRXvttdectPbCGf733XdfQQhoZPLGjRvdfhHOCGlE/ejRo5MK6CtXrtjSpUttx44d7nrq2bNnSkZ+QPcJr1hpqzGhx2ugCIiACESFQNN6Jfbi0FJr0aAkKkvSOgIE9EuPLgcRCEdAuRKOk0aJAASUL7oORCA8AeVLeFYamXsCEtBZZO4FNBXPVKpS3Tp27Fi78cYb3aw7d+50EvGPP/5wFcJjxoyxunXruteQj2vXri1bXf/+/V3FMOJx8+bNtm7dOrtw4YK1bdvWVRhXr17dEoVr8N/Xeg05zvpYD/OzxiZNmjgJGqzKvfnmm23QoEGuejv4nmrVqlm/fv1ctXKwqrsyAtqL1Xr16hkieujQoda4ceOUUYLtnDlzrEePHhUKaM/7zJkz9vDDD9sTTzxhVFvPnDnTHnjgAbc3f7z33nu2fft2mzFjhvsW/IgPDD7//HPHf/r06Ve9xp792Dp16lQYq8QNIZI3bdpUVvGcSkCfPHnSFixYYO3atTPkdVhRz7wS0CkvJw0QARGIMAEk9Nznq0d4hfFdmn7piW/stfP0CChX0uOl0fEmoHyJd/y1+/QIKF/S46XRuSUgAZ1F3ojIy5cvW40aNez777+3KVOm2K233upmPHr0qKvYffrpp518Xrx4sSEsBw8e7F5HTCM7kc7BlhX79u2z5cuXO0lcq1YtJ127du1qnTt3rpSAvvfee91cVapUcXN/9dVXTpqyVtYYrMLlhxl/Jk6c6L5//Phxe/bZZ52oXrZsmU2aNMnq169fRrQyAppzvv766zZixAj75z//WcYgVZhSCegDBw64qurnnnvOkNvMcf/99xv7R0Aj0RHKMEXuvvzyy0ZVdaKALikpsVdffdXOnz9vL7zwwjUFNC1XKorV9QpohPVnn31mw4YNc3F/6qmnyrU5uRYvCehUV5NeFwERiDqBDf9dM+pLjOX69EtPLMOuTVeCgHKlEtD0ltgSUL7ENvTaeCUIKF8qAU1vyRkBCegsokYMHj582FUnU9lLlSpfc/z5559OYvJvqoaptqVClypbjmD7jqCARopeunSp7DxUSSNFEdWVqYC+8847XWsQRDJ9hBG58+fPNyquOYIV0KWlpTZ+/Hhr2bKlq4BGWtMeI/ieYK9nBDRyF6mcePiK7sTv8wNz27ZtjtXevXttw4YNrirYc6soXFQyI/SDIjbI48MPP3Q9uBG2HJ430h0ZDUMq1RHSrOEf//iHG0d/ZR8PYrNlyxb77bff7NixY+4mQPA1bhgEK6C58VBRrBL3gfTfv39/WfyvVQHNtcPemjdv7qrOuYEAn2AF97UuawnoLCa9Ti0CIpATAhLQOcGc9iT6pSdtZHpDTAkoV2IaeG27UgSUL5XCpjfFlIDyJaaBL5BtS0BnMVBeIj/yyCNO8rZo0cKJYoQzEpGevx999JHREoKDilwkJ7IaCUwvY1pDBAU00pr2EFu3bnUVuhxe5l7rIXwVyWmkaeLD7zgnD+/jNV8BjXym6vbjjz92cpgqYdp2UFlMlTd9i5G1iQI6nYcQwuSNN95wfbIRq8xBhfeTTz7p2F3rOHjwoGtJgSD3VdiJLUgSH1DIQ/5oX8I+aCtClTqCGvbsg2pwKsG9ZIYzrTcef/xxFwN/syBRstPGhMppmFQUq8S9IJFh7CvgryWgjxw54qQ5/aG5aUCrEkQ9a0V6pzokoFMR0usiIAJRJyABHc0I6ZeeaMZFq4oeAeVK9GKiFUWXgPIlurHRyqJHQPkSvZhoRf8hIAGdxashWMVMdSv/prUEgpVWGitXrrRRo0ZZw4YNneg9dOiQk5oIaQQjFa2I0KCA5gcKVbiMq127drlK6cpUQPOgPy8zg+0zwJIoQX11L2tevXq1WzcPwKP6OJloTrcFBxKZ1hf0xA4etBjxlcsVhQsu9GamPYh/aGGQB5Xi9Mz2gtefx++JXtOrVq1yDy388ssvrVevXvbuu++WCWgYIYipkObGgO/z7OW07w8drIDes2dPhbEK7oNqckS7r8BOxj44nmrpd955pxwK+opzY6B169Ypr2gJ6JSINEAERCDiBCSgoxkg/dITzbhoVdEjoFyJXky0ougSUL5ENzZaWfQIKF+iFxOtSAI6J9dAUEAzIeLw008/dZXCyFaqaembTCsL+hPzNyITkYpkRihSRRsU0JwDsck4xC8Vw0jRyrbg4L2sk97HVBrTToN2FchQ2kwEK6BpjUHVNmumapgH4HXp0sU9BG/FihWuJUW6FdDMx8E+qQbnXJzfS2Sqe9esWWPTpk1zfZr92ESBO3fuXOvUqZNbjz+CAhrhv2jRItcDmjUimakmR9h6mUzPaf4MGDDAqI5mj74CmipnKsJpB4LIDiOgqRivKFbB9RNvKsvZd82a/+5rmij/fcsTXmOvrLtnz55urH9wI18j6mHq26Mku9AloHOS/ppEBEQgiwQkoLMI9zpOrV96rgOe3horAsqVWIVbm71OAsqX6wSot8eKgPIlVuEuuM2qAjqLIUsU0LSYQDRTrUrF7fvvv+/EI5XMrVq1Mlor0OaBXsZezAaXR1sMqqd5YCH9ohs0aOD+IGtHjhyZsgd0YgsKHnrIg/cQuzws7+uvv3Zf9+vXz7XAoL1GsD0HkhrB2bZtW/vpp59cqwr6OyNDkdWsndf8EaYCGnGN0IUH+37wwQetY8eOZedAvLKG3r17u57QjKWK3B/+4YM//PBDhZFkXVRqI9Cp3KbCGgmNxKcdipfJfH/hwoVO/PN1UEC/9NJLNmTIELfXYJUzk/r3J/aAhmVFsfKLRVJzE6Gig3Yezz//vKt4pucz/bf9GnmYoj8Q7DwIkrVTyc1YqriTHRLQWUx6nVoERCAnBCSgc4I57Un0S0/ayPSGmBJQrsQ08Np2pQgoXyqFTW+KKQHlS0wDXyDbloCOWKAq6v2b2F7jepcdlKiI00I9vIDu0aOHa42ReCTeBIjaPhHQmzZtcpXVVIEHD64FL8EzGSMJ6KhdBVqPCIhAugQkoNMllpvx+qUnN5w1S+ETUK4Ufgy1g9wRUL7kjrVmKnwCypfCj2Ex70ACOmLRlYBOLyAS0OnxYrQEdPrM9A4REIHoEGhar8TmPl89OgvSSsoI6JceXQwiEI6AciUcJ40SAQgoX3QdiEB4AsqX8Kw0MvcEJKBzz1wzikBeCUhA5xW/JhcBEbgOAsjnF4eWWosGJddxFr01WwT0S0+2yOq8xUZAuVJsEdV+sklA+ZJNujp3sRFQvhRbRItrPxLQxRVP7UYEUhLgYY1bt25NOU4DREAEVHWja0AE0iGgX3rSoaWxcSagXIlz9LX3dAkoX9IlpvFxJqB8iXP0o793Cejox0grFIGMEpCAzihOnazICehDXJEHWNvLKAHlS0Zx6mRFTEC5UsTB1dYyTkD5knGkOmERE1C+FHFwi2BrEtBFEERtQQTSISABnQ4tjY07AX2Ii/sVoP2nQ0D5kg4tjY0zAeVKnKOvvadLQPmSLjGNjzMB5Uucox/9vUtARz9GWqEIZJSABLSMdVYAACAASURBVHRGcepkRU5AH+KKPMDaXkYJKF8yilMnK2ICypUiDq62lnECypeMI9UJi5iA8qWIg1sEW5OALoIgagsikA4BCeh0aGls3AnoQ1zcrwDtPx0Cypd0aGlsnAkoV+Icfe09XQLKl3SJaXycCShf4hz96O9dAjrPMfrxxx9tyZIlNmXKFLv55pvtypUrtmHDBtuzZ4+NHz/eatSokecVXv/0f/75p23cuNE++ugjO3v2rP3lL3+xIUOGWMuWLSs8+e7dux2XqVOnWqNGjUIvopB4stZZs2ZZ3759rWfPnuX2uGPHDps/f76NHTvW2rdvn3T/lWUkAR36ctJAETB9iNNFIALhCShfwrPSyHgTUK7EO/7afXoElC/p8dLoeBNQvsQ7/lHfvQR0niOUKEy3b9/uBPSkSZPs1ltvzfPqMjM9PwSRz8jUevXq2ddff22rV6+20aNH2x133HHVJEj4pUuXGhK2T58+V8nZa62qkHh6AV2/fn2bNm2aVa9e3W0NYb9gwQLbuXOnjRkzJqmAvh5G3Se8YqWtxmQmuDrLdRNoWq/EXhxaai0alFz3uXSCzBPQh7jMM9UZi5eA8qV4Y6udZZaAciWzPHW24iagfCnu+Gp3mSWgfMksT50tswQkoDPLM+2zBYXp8ePH7c0337QRI0bY3Xff7c5FxTCVwMjIatWqWb9+/ax79+524MABe+edd+ymm25y1dJ169Z1grdJkyauinrz5s22bt06u3DhgrVt29aGDx/uBOfJkyftrbfesu+//95q1qxpw4YNc68jPd977z375JNP3DzPPvus+/6JEyds5syZxto4qMju3bu39ejRw0pKSiqcx4O4fPmyLVu2zO3ngQcecN/28pS1Dx48+CpmrBEB265dO6PKd8KECVa1atVQbFPxvHjxoq1Zs8Y+/fRTq1KlittLr1697MMPP7S1a9eWm6NZs2buRsDevXvdHs6cOWNt2rSxoUOHWp06dWz9+vVl74EFMv25554zhLKPJesJcg5OwGvE8NKlS64i/K677nIvHzx40BYtWmQ33nijk+/JKqCvh5EEdKhLKaeDkNBzn//3DQgd0SKgD3HRiodWE20Cypdox0eriw4B5Up0YqGVRJ+A8iX6MdIKo0NA+RKdWGglVxOQgM7zVYGERLZ269bNSVHaI1D1e8MNN7iVIYWRmQhhxiJCkaLIUFo0PP3009a6dWtXNY2spWUFAnP58uVOSNeqVcvmzJljXbt2tQcffNAJ7gYNGjiRvX//fluxYoUTvF988YWT0rznl19+cfOMGzfOCW7eQyUuLUIYs2rVKreGo0ePJp2nc+fOKalS6b1lyxabOHHiVXKZyufPPvvMyXHmfuqpp6xp06Ypz8mAVDyRxt99953b8/nz5x3Dhx9+2Dp27OjOz9xffvml22/wfNwUQDB/8MEH9vvvv7vXkdYctNBA4C9cuNAaN27spDHrbtiwoeP8+eefO7FPm5VgSxXWynq4aYBQZr/EnWrxX3/91cWY6yGZgL4eRhLQoS6lnA/a8N81cz6nJkxNQB/iUjPSCBHwBJQvuhZEIBwB5Uo4TholAhBQvug6EIHwBJQv4VlpZO4JSEDnnnm5GZGQr7/+upObP/30kz3xxBNllcIMpAKaSl0qgM+dO+eEaf/+/d05gr2jkdSIZkQp4pOqWt/SgcpeKnSRmcxF6wuqdKlE5vxIzzfeeMOJU2Q232ceKpYRv8EKaM5Dte5DDz1kVBMnmwchm+xAyiK6/UGF8eTJk53k9gcil3HNmzd3ld604mAfgwYNChWpa/GE39y5c+3RRx91++RAglNdjmyn4jhRQMPu1KlTTg5zHDlypEzII9GDVdO33367k8xUPMO1tLTUndNXQyP3kfj+YK3cYIAXYps1EOd58+aVVWVTaZ4ooK+XkQR0qEsp54MkoHOOPNSE+hAXCpMGiYAjoHzRhSAC4QgoV8Jx0igR0H9bdA2IQHoE9N+X9HhpdG4JSEDnlvdVswVbRuzbt89VxFJdTK9kjkOHDjnRTMsN2lkga6ly5ggKaOQqldTITAQ0YnPr1q1OEnMgre+5555y7/GLSWyz4b/Pe6hmDlZAsw6qo311dbJ5KhLQwc1XVAGN4PWSnIcP7tq1y1V3J1YPVxS2a/Fkn7Nnz3btSHxFNcJ506ZNZSI8UUD7Sma/p+A5vv32W7cMXoMzleHEB1lOlfXKlSvt8OHDTujTImXGjBlXCWhiSLzpiX3vvfe6vt/IaFp50ColmYC+XkYS0HlO+gqml4COZlz0IS6acdGqoklA+RLNuGhV0SOgXIleTLSi6BJQvkQ3NlpZ9AgoX6IXE63oPwQkoPN8NQSFKe0yEJLIZAQvB1IZoUxbjtOnT5cJ1EQBHayARlpT2UubiNq1a5e1g0AmI3dHjRpVrgLaVzwjUlu0aFGOCMI1KKCDohu5mmyeoIBOtwc0vavpixw8qCKmZYavWr5WyK7FE0lMdXFwn2EqoOmj7XtVJ1ZAewHN315eP/PMM67SukuXLq7tCZXtwZsFfv3BtfI1/7Gg2vu2225z76WiPZmAvl5GEtB5TnoJ6GgGoIJV6UNcQYVLi80zAeVLngOg6QuGgHKlYEKlhUaAgPIlAkHQEgqGgPKlYEIVy4VKQOc57EEJSXsG2j288sor1qFDBycfEaY8jA8hSY9nejZ7OZ3YA5qqW1paUPnMgwkR0Ehr2mtQXUvriWAPaHo9L1682I3jBxX/pj0Hwvfvf/+7a8FBz+LEHtC0xaBdBHMkmyexAppzf/zxx+7cVPiyDyQz/6b1CFKbg3kRt4hm2oFw+AcW8jVtMOjbzEF7C3ok88DE4AMKr8XzsccecxXm2egBjdyGC2sZMGCAk8cDBw50D1+k/zPSePr06UkroKnupg3Kq6++6qrciSFtPIIC2rdiYe+pGMHTt21JdnlLQOc56SWgoxkACeiCiosWG00C+qUnmnHRqqJHQLkSvZhoRdEloHyJbmy0sugRUL5ELyZa0X8ISEDn+WpIFKYs54cffnAPtKNSGSmLaKbCGTF77Ngx106Dyma+j7SmLQYtHhDTPNAOWYlYprcxDxzkD2J05MiR7mF3tHbgYYJITqRu27Ztndh99913nbzmoMczrSQQ2MEe0LSY4MF69GdGdFY0TxArPYs3btzoHq6HNP7LX/7iHp7YsmVLNwypTpUx52TfVDv7FiS8TmsS2n4gav/xj3+4sTyYMFmFcCqePCRwzZo17oGPSNrevXu7fstw5khswYEAhyPzs/Y2bdrY0KFDrU6dOk5m+x7QCGTaeiDziQXvgQ1rReTzwEfiSXz8kbhW2plQYc05ENp+f8SdWNMXG2bXYgQ7WoEwln0lOySg85z0FUyvFhzRjIs+xEUzLlpVNAkoX6IZF60qegSUK9GLiVYUXQLKl+jGRiuLHgHlS/RiohVJQBf8NZBMtBb8ptLYADKYdiJIct/POY23x3qoBHQ0wy8BHc246ENcNOOiVUWTgPIlmnHRqqJHQLkSvZhoRdEloHyJbmy0sugRUL5ELyZakQR0wV8DcRfQVBTzIEN6M/vq5YIPao42IAGdI9BpTNO0XonNfb56Gu/Q0FwR0Ie4XJHWPMVAQPlSDFHUHnJBQLmSC8qao1gIKF+KJZLaRy4IKF9yQVlzVJaAWnBUlpzeJwIFSkACOlqBQz6/OLTUWjQoidbCtBpHQB/idCGIQHgCypfwrDQy3gSUK/GOv3afHgHlS3q8NDreBJQv8Y5/1HcvAR31CGl9IpBhAp06dSrr9Z3hU+t0IlB0BPQhruhCqg1lkYDyJYtwdeqiIqBcKapwajNZJqB8yTJgnb6oCChfiiqcRbcZCeiiC6k2JALXJiABrStEBMIT0Ie48Kw0UgSUL7oGRCAcAeVKOE4aJQIQUL7oOhCB8ASUL+FZaWTuCUhA5565ZhSBvBKQgM4rfk1eYAT0Ia7AAqbl5pWA8iWv+DV5ARFQrhRQsLTUvBNQvuQ9BFpAARFQvhRQsGK4VAnoGAZdW443AQnoeMdfu0+PgD7EpcdLo+NNQPkS7/hr9+EJKFfCs9JIEVC+6BoQgfAElC/hWWlk7glIQOeeuWYUgbwSkIDOK35NXmAE9CGuwAKm5eaVgPIlr/g1eQERUK4UULC01LwTUL7kPQRaQAERUL4UULBiuFQJ6OsM+ubNm+3EiRP2yCOP2OLFi+25556zOnXqXOdZ9XYRyB4BCejssdWZi4+APsQVX0y1o+wRUL5kj63OXFwElCvFFU/tJrsElC/Z5auzFxcB5UtxxbPYdiMBHYjojz/+aLNmzbJz586Vffemm26yqVOnWtOmTZPGHvn8xhtv2C+//GL9+vWz3r172w033FCQ18mOHTvcXoJH3bp1bcaMGXbzzTdftaeLFy/aa6+9ZrfeeqsNGzYsrT2/+eab1rBhQ+vbt2/Z++C/fv16Gz16tMG92A8YcN08//zz5W5acP3NmTPHbX/y5MnlWMBoyZIlNmXKlLKY/Prrr/bqq6/a0KFDrX379imxdZ/wipW2GpNynAaIgAiIgAiIQBgCTeuV2ItDS+34gW3WsWPHMG/RGBGINQEJgliHX5tPk4DyJU1gGh5rAsqXWIc/8puXgA6EKJnci3wEM7hABDQ/sMaNG2c33nijpeKBPEVAl5aW2rRp09Kq/JaANoPBl19+aSNGjCj3C/u+ffts7ty51qhRo5QC+s8//7S3337btm/f7uImAZ3BhNCpREAEREAEQhNAQv9Xp10S0KGJaWCcCUgQxDn62nu6BJQv6RLT+DgTUL7EOfrR37sEdAgBffz4cScLEbI1a9Z01b5t27Z1//YVu0hYvv7uu+/KpGFiRXWzZs3KXtu5c6ctXbrU/vjjD1ddPWbMGKPamHlKSkrcec6cOWMPP/ywPfHEE04I82+qX3ft2mU1atSwwYMHW4cOHezkyZM2c+ZMY50cvEYldo8ePdz7Kpor8fLcsmWLffvtt24tHKkE9EcffWRHjx61Y8eOWbdu3ezee+8NfcWHEdD79++3RYsW2ZEjR6xJkyZO1FI1nciV6uxBgwY5FleuXDHaoqxbt84uXLjg4jR8+HD3NXOyN8Yn7s0zCjI/ffp0ufdQ7e7PwUb917Rc2bBhg+3Zs8cmTJjg1pAsTomV8byfdVWpUsVVfRMrDq4L5uJIrAZPXDc3Dd599103lutEAjr0JaiBIiACIiACGSbwPwN2S0BnmKlOV5wEJAiKM67aVXYIKF+yw1VnLU4CypfijGux7EoCOoWApsLUy1JabHz++ef2ySefuBYIiFEvoJGws2fPdu0ofNuE3bt328aNG52U/O2338rGIp2pHH766aedfKZ3NBITocxcly5dcr2kT5065cY99thj9sADD7hxHAjwQ4cO2cKFC93XzBmUq99//72tWrXKJk2aZL5NRrK5Ei9i9sJ5wwho2kTMmzfPevXq5TggRkeNGhW6/UgqAX327FnH0+8d5lT5wvbw4cPlWnXwQ5Y/EydOtJ9//tmWL19uY8eOtVq1arlWFl27drV77rmnQgGNwKeKGOb16tWz119/3e6//34n1INcKxLQxP6dd95xcyK3K4rTXXfdVQ455+amBPuifUbjxo3dzQTaoCCSv/nmG1fVHGxHEhTQiGsqpTt37uz2zw0HCehi+dGsfYiACIhA4RGQgC68mGnF+SEgQZAf7pq1MAkoXwozblp1fggoX/LDXbOGIyABnUJAU82KDKXCmQpVXw2NbERIIm1HjhzphC+vIxB91SrVqZs2bXLSNCigq1ataufPn7fq1as7YYuApAIX8ZsoZteuXWu///67DRw40Mlo5qI1A8fq1avd34jHYAU0FdRDhgyxhx56yBDoFc11PQKaNhHsmb1RKYwMR5YicMMc7POLL764aqivEkfeU5GNVIYXlcnIVjjw72CvbmIzfvx4a9mypRPuCHzYcsAPHkjaiiqguakAY9/H2sfD3xDwVdPJBPRTTz3lKpYR8dwk4PqoKE6cL3iwHtaMVG7QoIH17NnTiWQq3BHJH3/8cYUtOOAOH9qgUOHNzQAJ6DBXnsaIgAiIgAhki4AEdLbI6rzFRkCCoNgiqv1kk4DyJZt0de5iI6B8KbaIFtd+JKBTCGheph3GypUrXeUtQto/mM8LaCpskYW0vUA4ewGNyERCI6sPHDhQVrWLQKUymhYWiFUOKm6TCWjeT59g5GLiw+d8xXKiKGWuZcuWuXlZa0VzJV7KXtb6BwNeqwUH8huxjbRF+iKHaYGB6A1zpKqApo1GsBrbP5gPDlQZB1ufwAj+VJojm9977z3bunWrWxdH//797ZFHHimrhuYBSXv37nUx5QGT7CVRhiPCEbuIbt/ahHP52PO1l/7Nmzd3orhatWpJ25YkVpZ7Pp5BixYt7IMPPnACn7hRec25/M2LZBXQtByh9QbX2i233OL2JgEd5srTGBEQAREQgWwRkIDOFlmdt9gISBAUW0S1n2wSUL5kk67OXWwElC/FFtHi2o8EdAoBTfUzcrVLly724IMP2k8//VQmghHQyEsqbpGc9F72YhRpyGv8jdAN9ov+9ddfnfykZQU9jYOC8loV0LSGQDjWr1/frTpYAR2s7kXWLliwwM1LBXRFcwUvZcT6/PnzjTYR3bt3dy9VJKCpeH7ppZdcVXfwoJrXVyynSpNUApoKaP9gPd//OlgBHeQcrEymDzOVwcj82rVrl6soZz+0t2A87St4/YUXXrDPPvvM9WJOrFAOnhfpnawC+plnnrEVK1bY3XffbX369HFjKopTsgpo4g9v1tWqVSt3wwIRTf/rigQ01eZcV23atHEx5kaABHSqK06vi4AIiIAIZJuABHS2Cev8xUJAgqBYIql95IKA8iUXlDVHsRBQvhRLJItzHxLQKQQ0shW5R+sHJCO9iKnOnT59upONVMi2bt3a9Q+m/7AXo/R5RioiKOnzHBTQP/zwg3tIHj2aEaH0H+ZvXwEd7AFNawUkIy0Z0ukBTVsIRCbVuxXNFbykDx486AQ0D/pjvYkCGlmLjKe1BXJ4zZo1Nm3aNNe7moNWELyfqmtahPixCHDkLnI++BC+VAI6bA9o2m9s27bNVXmzHqQ1EhqWxI4YUFHsq7r9noNynfYbPOyQGLJ3Ks6RusQ1TA9o3x6EWCPh0+kBjYBmbVTD8yBDqumpbg62b/FrRjr7BzDS6oTqbR6KGawO5zqBHdcTlfbJju4TXrHSVv9+0KQOERABERABEcgUAQnoTJHUeYqdgARBsUdY+8skAeVLJmnqXMVOQPlS7BEu7P1JQAfiV1HFL/2ZkYqIVPr8Up1K9fLly5ftrbfecv2Hb7vttjLJTFsKxCWiOfGg1QZ9nGmfQNsIxC6VrzzIjzYOzIMQ5cF2iM2HH37YnnjiCddfmn/ThoMewQhdKmppe0Hf6WAPaEQlD0ykspY1VjQXbR442Dd9i2nhQBsRL4qDPJCcCGbWjoRnfkSpP/zDGnmQHhLUj2UvySp5Uwlo9gBnxDBsmjRp4uQ4wtZLWNbEwcMGYd62bVsnX2FIzOirzB9ELOsOHsG9IdGR2FSUc+MACY3AhkMYAU11NOIbgcxNBdaeLE5BAc9aggyOHj3qbnTQ9oMq9KCAfv/99921x/59rHhooX/gYFBAI81hT1sQ+lInOySgC/uHtlYvAiIgAlElIAEd1choXVEjIEEQtYhoPVEmoHyJcnS0tqgRUL5ELSJaT5CABHQWrodgCwxfTcw0vp8zcrOiI5mYzcISc3ZK2mHQQxthnyhgc7YITVSOgAS0LggREAEREIFME2har8T+q9Mu4zkLOkRABK5NQIJAV4gIhCegfAnPSiNFQPmiayDKBCSgsxAdCeh/Q6X6mv7T9M6+8847s0Bap6wMAQnoylDTe0RABERABCoigHx+cWipHT+wTQJal4kIhCAgQRACkoaIwP8joHzRpSAC4QkoX8Kz0sjcE5CAzj1zzSgCeSXQqVMn27p1a17XoMlFoFAI6ENcoURK64wCAeVLFKKgNRQCAeVKIURJa4wKAeVLVCKhdRQCAeVLIUQpvmuUgI5v7LXzmBKQgI5p4LXtShHQh7hKYdObYkpA+RLTwGvbaRNQrqSNTG+IMQHlS4yDr62nTUD5kjYyvSGHBPIqoC9evGjffvute8Ba4sED8u655x73ADkdIiACmSMgAZ05ljpT8RPQh7jij7F2mDkCypfMsdSZipuAcqW446vdZZaA8iWzPHW24iagfCnu+Bb67vIqoE+dOmX/9//+Xztx4oSTzdWrVy/jWaNGDevbt2+57xU6bK1fBKJAQAI6ClHQGgqFgD7EFUqktM4oEFC+RCEKWkMhEFCuFEKUtMaoEFC+RCUSWkchEFC+FEKU4rvGvAposJ8/f94++ugj+9e//mUDBgxwD6wrKSmJb0S0cxHIMgEJ6CwD1umLioA+xBVVOLWZLBNQvmQZsE5fNASUK0UTSm0kBwSULzmArCmKhoDypWhCWZQbybuA9lSPHTtmK1asMKqin3rqKbvzzjvthhtuKEro2pQI5JOABHQ+6WvuQiOgD3GFFjGtN58ElC/5pK+5C4mAcqWQoqW15puA8iXfEdD8hURA+VJI0YrfWvMqoJP1gP7555/tk08+sVatWtmIESPspptuyntU3nzzTWvYsKFrCcLx+++/29y5c+3RRx+1Dh06xEKU//jjjzZr1iw7d+7cVfEYN26ctW/fvuz7ycbWrVvXZsyYYTfffHPoeJ4+fdpeeukl69atm3Xv3j30+wpx4I4dO+yNN964aulc/1OnTrWmTZte9dru3bttyZIl7vVGjRqF3nb3Ca9YaasxocdroAiIgAiIgAiIgAiIQGYINK1XYsNa7bXBvdtl5oQ6iwgUOQEJtSIPsLaXUQLKl4zi1MkyTCCvAvrs2bO2fv16O3PmzFXbilIP6KCAZs3z5s2zu+++2/r06RML+ZwYHGJ26NAhGzMmucREQDNm9OjR13UDYdeuXfb222/bHXfcYRMmTIjNAykTb3gky/krV67Y0qVLDXHNddizZ8/QPxokoEOj0kAREAEREAEREAERyDiBBjUv2Fv/55aMn1cnFIFiJCChVoxR1Z6yRUD5ki2yOm8mCORVQGdiA7k4hxeCVDxTcUoV8NixY+3ChQuuKrh3796uApiK3Tlz5tiTTz5pt956q82cOdOOHz/ulugrgEtLS23+/Pnu4YrffPON/fnnnzZw4EBX4Xv58mV77733XAX4pUuX3Pvuv/9+J3oRuhxUYQcFL99jzh49erg1IPNZI/IWiT948OCyKm328cUXX7jzVKlSxVq3bm3PPPOM1apVy3bu3OmE5h9//OGqbZmTNSc7ciGgvWCtV6+e28vQoUOtcePGbjlI140bNzr5D4smTZoYVdisNywnWNx3332O2dGjR+3VV1+1J554wu2d19g/1do8IDP47/3799uiRYvsyJEjbl6q9KmOT6z65r2DBg1y7NnL5s2bbd26de6aadu2rQ0fPrzCB2yGEdAnT560BQsWWLt27YxK6HQEvQR0Ln5qaA4REAEREAEREAERqJjAhv+uKTwiIAIhCEiohYCkISLw/wgoX3QpRJlAXgV0shYcHla1atXsnnvuiUTVK0IQOYzQ/f77723KlClOMHMgPH/77TcbNWqUe23t2rU2ceJEJy6p3uVrDi8xEdAIY0QnD108cOCALVy40L0fecz5OD9SGNH65ZdfhhbQ9957ry1evNjNN2zYMFelzLn5+q677nJr8NKVuV577TXr1auXa9/A108//bRbF+eoU6eOk9f5EtCI+9dff90J3n/+859OBvsWKHBZtWqVjR8/3slfxDliF2n84YcfuiWnEvWeBQKX3uOfffaZe/+1BDTXwOzZs+2xxx6zBx54wN0o2L59u02ePNkOHz5cruqbH/z8If60lVm+fLm7aUFciX/Xrl2tc+fOSfmGEdAwYM3ElvH0TU/WpiPZBBLQUf6RrLWJgAiIgAiIgAjEgYAEdByirD1mgoCEWiYo6hxxIaB8iUukC3OfeRXQSFoqT5GICOfgEbUWHAhGqpapZqXalK85fvnlFycXqcD96KOPrKSkxFW+UhFLJTIyOZmA9hXLnI+KaKppGzRocF0CmlYViOSRI0eW9QRevXq1mx+ZHKyA5ntU4tImgzWfP3/e7YmqYqQqFdEVtdgIUwEd7BfN+du0aeOqmBHbYQ5+cG7bts2x3rt3r23YsMGJXtaIfN20aZP7Nz2SqUpetmyZY/2vf/0rLQGN2F6zZo3b90MPPXRNAb1v3z7bsmWLk8pVq1Z1NwzoBU4FO/8O7pkbDQjyli1bGjdaqGj31ww3KWDihXoij1QCmqp5xjRv3txVziPgOTfXXZhDAjoMJY0RAREQAREQAREQgewRkIDOHludubgISKgVVzy1m+wSUL5kl6/Ofn0E8i6gg+0Nrm8r2Xu3F4KPPPKI6//cokULJw+RlshFHh5HqwySHRlJJSpSFNGImEbuJlZAewHNqn3bCFp8UNlLZS1imiOdFhzIVC+9/cP+grI4WAFNGxHENy0iqOalpQUC3ffj9vMmoxpGQAd7QLN/BDGskNo33njjNYOFYIUpfbYRrLSb8K1NYJ8ooINtMhDEHGEqoBHwnIs2HAh3qsOJXbB1Cufy7VM4d7D3NQx9+xN4+z0jnznvxx9/7AQ6spnWKlu3bnUMOPr3719pAU37D6rDuXlA9TotShD0CHhu3KQ6JKBTEdLrIiACIiACIiACIpBdAhLQ2eWrsxcPAQm14omldpJ9AsqX7DPWDJUnkHcBjWik9QNV0FSRRvEIVqQilvk3rSEQpByISSpyEZX+wXt877vvvnOtNRCoFQnoYAU0AppewVTach7EYjotOKiA9mKyfv36bm2JFdC+BQevefGN1F25cqVbK3FIJZhTvZ7sbOUV1gAAIABJREFUIYSJ0vhacT548KC9/PLLrh918KBtBS0nMlUBjejmD60x6OvsBXRFPaCJC9Xh3FRAoidWQAele1CK79mzx10jyPfatWu7awHOla2A5hp55513yrFhPchu+nqnOiSgUxHS6yIgAiIgAiIgAiKQXQIS0Nnlq7MXDwEJteKJpXaSfQLKl+wz1gyVJ5BXAX3q1CnXMoIeufTX5eDheDxs7vHHH3eVxlE4EoUhAvDTTz+1qVOnOunMQ+xeeukl19cXqXj27FlXKd2tWzdXXRyUkcl6QCM/Ec633HKL40G7DHo2Z7sHNGuk+hdZzQPyJk2a5PjTu5q/02nBgcj1bTzoa32tCmhfBQwLJC7tV4I3H6jE5sF6rMd/HxlPq4xp06a56vLEHtBcJ88++2xaPaB5CCRtPJo1a1bWHzsTPaDZF+1DqCpnvUhrJDQ8eVAlN13o152OgOaaIiYctP1ANPfs2dP92z+wka8R9FRmM7aiGzoS0FH4qaI1iIAIiIAIiIAIxJmABHSco6+9p0NAQi0dWhobdwLKl7hfAdHef14FdDI0yDNaFVAxirzjoW35PhIFNLIVSUvV6fDhw11bhQULFrj2G8jzxF7Lfv2ITiQkr9O+49dff3UVuLyPVhNUUf/www9lbSoSBTQtPSo6qMpFJiN0acOBsKUdAzKbNhvMF1wXbSFoQcH6EcDvvvuuaxlBhW6rVq2MNg/I2cTe3MyfrAKaam+qcv/617/asWPHyvVDTuwBzUP/eGggD87zLSxYOwcskfAPPvigdezYsWy7CFh6LPfu3dt9DwGN6OUBkPTPZv/cDGBtYTjBgr7J9KX2bFJVQNNmA/nNDQP4MC+V8FQzU/Ud7AHNdYsMhjFr58GOtPmgzzd/kMP06k52JF5vMKFdCj2f6SnNgyWpdq5Xr17Z26nOps0J34cNY3nAZLJDAjrfP1E0vwiIgAiIgAiIQNwJSEDH/QrQ/sMSkFALS0rjRMBcW9igRxETEYgSgcgJaC8hEbEI26i25QgG8dtvv3XyFrnMeoO9lv0435YCKcnrwR7QUbogcrkWZDktQ3h4HpXHYY902nmEPWecxklAxyna2qsIiIAIiIAIiEDUCDSoecHe+j+3RG1ZWo8IRJKAhFokw6JFRZSA8iWigdGyHIG8C2gqnqlYRSpSKTt9+nTX3oLK0XSkZL7iiUxGllOB69crAR0uGlQT056CKu1UDyYMnlECOhzfikZJQF8fP71bBERABERABERABCpLoGm9EhvWaq8N7t2usqfQ+0QgVgQk1GIVbm32OgkoX64ToN6eVQJ5FdC0n6B1xU033WRdunRxrQMQuYcPH3a9fPma13SIgAhkjkCnTp1cmxsdIiACqQnoQ1xqRhohAp6A8kXXggiEI6BcCcdJo0QAAsoXXQciEJ6A8iU8K43MPYG8CmgezkdvW1pX+D68/sF3VBHzNX13dYiACGSOgAR05ljqTMVPQB/iij/G2mHmCChfMsdSZypuAsqV4o6vdpdZAsqXzPLU2YqbgPKluONb6LvLq4Dm4Wxz5861hx9+2O666y7XGxnpvHfvXvcQQh6opgroQr/EtP6oEZCAjlpEtJ4oE9CHuChHR2uLGgHlS9QiovVElYByJaqR0bqiSED5EsWoaE1RJaB8iWpktC4I5FVAswAezseD6OgBfP78ebvllluMyuhRo0ZZy5YtFSUREIEME5CAzjBQna6oCehDXFGHV5vLMAHlS4aB6nRFS0C5UrSh1cayQED5kgWoOmXRElC+FG1oi2JjeRXQFy9edA/wu/322+3nn3+206dPu4rn5s2bW2lpaVEA1iZEIGoEJKCjFhGtJ8oE9CEuytHR2qJGQPkStYhoPVEloFyJamS0rigSUL5EMSpaU1QJKF+iGhmtCwJ5FdBUOqvXsy5EEcgtAQno3PLWbIVNQB/iCjt+Wn1uCShfcstbsxUuAeVK4cZOK889AeVL7plrxsIloHwp3NjFYeV5F9BvvPGGPf3001a7du1yvEtKSqxmzZrG34V2INUbNmxoffv2dUu/cuWKLV++3A4ePGiTJ08uir7W3DyYOXOmHT9+vFx4xo0bZ+3bty/3vfXr19vatWvLvveXv/zFxTxsi5XE93OiZs2ahWL5xx9/2N///nf3kMvBgwdH7lLiWvnll1/s+eeftzp16pSt79y5czZnzhz378RrhrY1s2bNMsZw8H8N9O7d23r16uVa2aQ6JKBTEdLrIvAfAvoQp6tBBMITUL6EZ6WR8SagXIl3/LX79AgoX9LjpdHxJqB8iXf8o777vAvov/3tb3bp0qWrRDMyjocQJorpqANlfYkCmjYjyMRGjRqFkqaFsEcENL276dVdv359J0PZY48ePZIK6EOHDrkHTF6+fNm2bt1qn3zyiU2dOtXdZEh1IKD9+1ON9a//9NNPtnDhQqPNy/3332+PPfZYJMU/18qXX35pI0aMsI4dO5Ztb9++fe4BncmuGQT0kiVLbMqUKXbzzTe7Gxvz58+3IUOGhJL63Se8YqWtxoRFqXFZJtC0Xom9OLTUWjQovJttWUYTidPrQ1wkwqBFFAgB5UuBBErLzDsB5UreQ6AFFBAB5UsBBUtLzTsB5UveQ6AFXINA3gV0MbbgCApoxOy8efPszz//dGGgmhV5u2jRIkOSUpnbtm1bGz58uF24cKGsJUmtWrVs48aN9tFHH9nZs2etSZMmTlJSWY2AnD17tj311FNl0pLzMy99tJmDStg1a9bYp59+alWqVClXIRusKKbC/I477rDnnnvOiWQqmjkPcyCHhw0b5taXeBw5csTeeustGz9+vJOgYQU05/n9999twYIFRrU07011VCSg9+/f7ziyliCfU6dO2eLFi23AgAGuv3jwgCXydufOnVatWjXr16+fde/e3b766isngpHkHME5Yfvee+85ac57nn32WccksRKZvQwaNMg6dOjgqt43b95s69atc3H1Ma5evXq59cCa14nR6NGjyyqYly5d6q4TDr5PlbM/EgU0Uh8BzbyJ1efJ2EpAp7ricv86Enru8+WvjdyvQjMmI6APcbouRCA8AeVLeFYaGW8CypV4x1+7T4+A8iU9XhodbwLKl3jHP+q7l4DOQoSCAvpf//qXq/jt0qWL8TVyGMmLdESanjx50slDZDIC0wt5HsqIREV2tm7d2jZs2GDfffede/9vv/3mWjAgjidOnGhVq1Z1bRxeeeUVa9CggRuD/GQ8VeTnz593czz88MNOWCNXOWgRglylUrhx48bWs2fPsuptxOznn3/upCuVtjVq1ChHKlGChhXQyNJNmzbZnj17nLxm7amOZAL62LFjTsJT2fzAAw+4dW7fvt3tfdeuXU4wUzWdKKcRyfCHK3tYtmyZTZo0yX799dcKBTQtPL7//nsbO3as48x7kOdwZW1eEPPDnj/EhPjRdoX3cDOB6vCuXbta586drxLQtBNh7UOHDnVx4JqgNQ0y+ZtvvnFzXUtAHzhwwIl41nHbbbelwmkS0CkR5WXAhv9O/X8D5GVhMZ9UH+JifgFo+2kRUL6khUuDY0xAuRLj4GvraRNQvqSNTG+IMQHlS4yDXwBbz6uAvhYfRCXVwfwptMMLaCpSqX5GLlN5i3j1/XyD1bMPPfSQa59A5W6wr/K9997r5CPVzGfOnHHnosIWJu+8847D8swzzzhpiVhFklLRjIikOvnRRx918ppjy5YtTspyvg8//LBcT2aqhJHMVDyzztLSUjenr4ZGoiZWKqcroIM9oKkCRow3b948VGiTCWiELXvyAh4+tKwYOHCg7d2717Zt2+ZY33rrrU7eUy3NWNq9UG2M+EaaI+b79+/vqo2TVUAjql977TUn52FJZTPvQXrDJNiLGW5IdXpb0/qDuXzFM/snNr4vuN841wrj4cnNA+bhPxpIdAT0xx9/nLIHNOfivPwJ0zNdAjrUZZfzQRLQOUceakJ9iAuFSYNEwBFQvuhCEIFwBJQr4ThplAjovy26BkQgPQL670t6vDQ6twTyLqB9pShVn/5A3CEIX3jhhVAtGnKLLPVsSEVkIkKZg8pWWjwEBbQ/C9XMCE3GIEt9BfSOHTucNPUtIYIVxohPpCwV1LCihQTnuPvuu11lMe08+Dd/N23a1E3F+fz8VEdzICwRpatWrXIVtshtqqZXrlxphw8fdrK1bt26NmPGjKviwNpoL4Gc5r1hK6A5J6KcOZDQ9erVSwk0mYBO/F5wfkQyDzpELHMERTrjaMFB1TA3OVg7vaipBPcVy7Qief/9940qax5cmOxhi5z7nnvuKauARj7DGGHMvhDB3BSg+h3GHLwnmYCmrUqLFi3sgw8+cDcIqLDm5gPtPpJdM4nyn+uM64bq6mAf6YrASkCnvOTyMkACOi/YU06qD3EpEWmACJQRUL7oYhCBcASUK+E4aZQIQED5outABMITUL6EZ6WRuSeQVwHt+yPTgqBNmzZOSiJiqdRFCD7++OMFWwGNFKQq10vWoABGwlLFjPwMVtQii72ApnUE/ZtHjhyZtAIaAUuPY+Rxu3btjIfW+YpZKqDffvttJzsRmxyJFdBeQPM3a0PaUk1NFTHtQh588EHXozr4sLvg5ZlYgRxWQHOOa41NlgIVVUCzhmCFuK+A/vrrr5289QLa96tGlq9evdr10e7Tp4/rl00bD0Q97Uz+8Y9/OKnOtUcFOH2b6YFN5XmQpV8jIjjYgoMqah8/bgTAnBsIPEgz8cGU/hz++9xEoO1Gq1atXDzYF5I/jIDmXOk8qFECOvc/aMPMKAEdhlLux+hDXO6Za8bCJaB8KdzYaeW5JaBcyS1vzVbYBJQvhR0/rT63BJQvueWt2dIjkFcBHRR2LNvLO6Ss72lL/9xCO9gHQhd5icz1ktfLRHoKU12L+IRBsgpoKmp5UF+3bt3KekDv3r3bVetSnYxwRE7zsDqqlvkacRqscg7TA5rqXM5BxTlCm17FtLGgmpq+ylRLT58+vVwFNO9hj1Rg+4reRKlMKw/f6iIoR4ktLTKYEzlPpThjaVXB+umNTb/pYOuVdHtAI27fffddV51NVTmVxTz4kIc4whphT1zguWLFCjfOV4r7ay04J5XM9H72DwkkfrTggIMX0MSLth88OHLatGmupzMSGgGN6EYuU9VcUQU03+eBk7QLoVc01ejBmxbEh57TcKJ6O3hjgJsdSHLWhMgOsk+WOxLQ0fyJIgEdzbjoQ1w046JVRZOA8iWacdGqokdAuRK9mGhF0SWgfIlubLSy6BFQvkQvJlrRfwjkVUAj8BBn9913n6veRQ726tXLCUjfoqFQBTTSEcHqHx6XWAGNQKTSm0pdHviHOKQNiZfwtNngIXo8IBD5iexFoFK9G6y8pZ0FPZ3pd4zw9AKaCt41a9a4KmpEcO/evR1bvo809T2ZEb3IV0Qp7TZYEw8/RAQjNJG5o0aNcvNzeNHMunmP73EcFND0SiaW9HhmzuB8nIO9Ud1Oj2zfggSBjiROVvFbUXUva+NGReKDBpHciHOqmdkH1fVU1tepU8dVdbM22nKwTm4EUClNtXPwCM6J+EVo006Dg57dCGLaxwR7QHOtctOBcyGB4QhPJDt/kMjsM3gEK6OPHj3qbgBwY+Kuu+4qJ6CRzvT9/utf/+rWHJyX83bq1MmtidYfQfYS0IXz414COpqx0oe4aMZFq4omAeVLNOOiVUWPgHIlejHRiqJLQPkS3dhoZdEjoHyJXky0oogIaJaBEKQaFkGIgETaUQmLFOQheoX4EEJdYJUjQMsKqrYR3op75RiGeZcqoMNQyv0YCejcMw8zoz7EhaGkMSLwbwLKF10JIhCOgHIlHCeNEgH9t0XXgAikR0D/fUmPl0bnlkDeK6B/+OEHowc0VZwcVEUjoH3lcG5xaLZ8EeCBgFS903v6zjvvzNcyYjGvBHT0wty0XonNfb569BamFUmo6RoQgTQI6JeeNGBpaKwJKFdiHX5tPk0Cypc0gWl4rAkoX2Id/shvPq8COtgDmrYMOkRABLJPQAI6+4zTmQH5/OLQUmvRoCSdt2lsjgjoQ1yOQGuaoiCgfCmKMGoTOSCgXMkBZE1RNASUL0UTSm0kBwSULzmArCkqTSDvApqHsz399NNWu3btcpugl23NmjVdT1sdIiACmSNAv2jfzzpzZ9WZRKA4CehDXHHGVbvKDgHlS3a46qzFR0C5Unwx1Y6yR0D5kj22OnPxEVC+FF9Mi2lHeRfQf/vb3+zSpUtXiWYeGMdD/BLFdDHB115EIB8EJKDzQV1zFioBfYgr1Mhp3fkgoHzJB3XNWYgElCuFGDWtOV8ElC/5Iq95C5GA8qUQoxafNeddQL/55ps2ZswYUwuO+Fx02ml+CUhA55e/Zi8sAvoQV1jx0mrzS0D5kl/+mr1wCChXCidWWmn+CShf8h8DraBwCChfCidWcVypBHQco649x5qABHSsw6/Np0lAH+LSBKbhsSagfIl1+LX5NAgoV9KApaGxJ6B8if0lIABpEFC+pAFLQ3NOIK8COue71YQiIAImAa2LQATCE9CHuPCsNFIElC+6BkQgHAHlSjhOGiUCEFC+6DoQgfAElC/hWWlk7gnkVUCfOnXK5s2bZydPnrxq5+oBnfuLQTPGg4AEdDzirF1mhoA+xGWGo84SDwLKl3jEWbu8fgLKletnqDPEh4DyJT6x1k6vn4Dy5foZ6gzZI5BXAX3x4kVbvXq1bdu2zXr16mUdO3a0G264we22pKTEatasedXDCbOHIvmZ6VHdsGFD69u3rxvw+++/29y5c+3RRx+1Dh06lK031+vK9nwnTpyw2bNn2/Dhw61p06Zl061fv9597Xn4F/j+oUOHXD9vf3COdHt8czNi+fLl9s0337jTtGnTxoYNG2Y1atTI9pYjcf7Tp0/bSy+9ZN26dbPu3bsnXdOPP/5os2bNsnPnzrnXb7rpJuvdu7fLoRtvvDHlPrpPeMVKW/0nTinfoAEiEEMCTeuV2ItDS+34gW3uv006REAEUhPQLz2pGWmECEBAuaLrQATCE1C+hGelkSKgfNE1EGUCeRXQHsyxY8dsxYoVRkX0s88+a7fddltkmAUF9NmzZ13F9t133219+vQpWvkM/HwIaIQqfJs0aVImuJctW2bcqEBsh5GrkblwKrmQXbt22dtvv2133HGHTZgwwapWrXrVmRDQS5YssSlTpriHdx48eNDmz59vQ4YMsZYtW6acWQI6JSINEAFHAAn9X512SUDrehCBkAT0S09IUBoWewLKldhfAgKQBgHlSxqwNDT2BJQvsb8EIg0gEgIaQleuXLHvvvvOVq1aZfXr17ennnrKbrnllrzD8wKaimekH5J07NixZTJ0//79tmjRIjty5IgTpyNGjHAV04mVwokim3Pt3LnT6tat686HhH/jjTfK7ZfXZsyY4arE77vvPmvfvr0x38KFC23kyJGuMplzIGnPnDnjqoWHDh1qtC9h/rVr17rzUU2O0HzuueccW0S6n79atWrWr18/V23rq8/zJaB3795t69atc2LVVzxTVc01wd6XLl2alM9PP/3kXvvjjz8cE2Q17Hbs2GEbN250+0LaEp9x48a514LxgcecOXOsVatWTnwTq0zyPn78uDsna6Cqn4rutm3bXnVtkwPso169eoaIJpaNGzdOKaAvX77sBDQV+XBKdUhApyKk10XgPwT+Z8BuCWhdECIQkoB+6QkJSsNiT0C5EvtLQADSIKB8SQOWhsaegPIl9pdApAHkVUAn6wGNTKMNAZLwhRdecDI1nwfikDUhRL///nsnR2+99Va3JKQxbSoee+wxe+CBB+yTTz6x7du32+TJk+2f//ynG+NbVQRFNpKxSpUqNnjwYPvqq69s8+bN7rzISSQlcnT06NGutQKHF6JUXr/++uvWtWtXNx9jFyxY4KQ3gvmDDz5wLUIQsB9++GHZ/H/++aeT1shMRPp7771nSFGqzTkHAnvSpElOTvsjHxXQrPmXX34p18YjMfaJfI4ePWqvvfaaPf30004+L1682F0zsEVAI6/Hjx/vbgrA/cKFC1fxgT9MiGNQQGeCd8+ePV38mB/R//nnn7vrJCjZ/R6JCfElnlw/VDcntjphbGIF9IEDB9xNEK6ZMP/3gAR0Pn+iaO5CIyABXWgR03rzSUC/9OSTvuYuJALKlUKKltaabwLKl3xHQPMXEgHlSyFFK35rzauARuxStcrfiUeUekAfPnzYqlev7qq0aYvA1xzI5i1bttjEiRNdqwSqkOkPPXDgQNu3b19SAd2lSxfXZgL526hRI1dRTfVq//79nUC9loCmQpx2FPRlph0FFc5IfCpqOajC9j2XWZuvgOa122+/3UnPWrVquQpoBDhrTpw/KKBnzpzpRHXiwVqT9YAOzuff46u4kampjmR9pBPfk8gHuX7+/HkXEyqd2TdV4Uh4BPSmTZvcDQFkPtXjyHY4/Otf/3Knprcrcp71NWjQoJyAzgRvbirAu7S01MXMV0NT9Z7IhP9Y0A+da2zv3r22YcMGt3Z/vXkWiT2g+T7x4A95k+qQgE5FSK+LwH8ISEDrahCB8AT0S094VhoZbwLKlXjHX7tPj4DyJT1eGh1vAsqXeMc/6rvPq4COOhzW56tXH3nkESeOW7Ro4UQfsjNRmCJzaeXQo0cPV2n76aefuspi5COSGQl8zz33lHuAnGdAawjaJ1QkoL/44gsnIqdNm+ZaSQTX5mVwsGr522+/dWN4DWlNJTASdtCgQe5hgbTgoHIW+c/3p06dWu5hg4VSAY2Aps3GRx995G4AcNx///1JBXTwoYjcOOCGAnEiPv7wFdCZ5I3IXrlypXEjgzmTSXn2QQsWqq5ph8LDGLmWnnzySXfNBY/ECmhuQnCddu7cOVSrAAnoQvjJozVGhYAEdFQioXUUAgH90lMIUdIao0BAuRKFKGgNhUJA+VIokdI6o0BA+RKFKGgNFRHIq4BO1oLDL5Q2ClSC1q5dO6/RC/ZupoKWf9MiAVFItS1/kMdUtwYroJs1a2bLly+3rVu3uvUjrHlwYadOnVybBdolBFte+E1eqwIacbxnz56yKmwqjhGotJvgSKyA9gKav6kG/vLLL13vaNp20BKC9dDuhDYiVFVTge2PfAjoinpAv/POO2599ARP5EOlOXJ31KhRZb234RSmAppzETOus88++8xtPdiCIxO8n3nmGVcVT+X7gw8+aPSrDj5A0PPmQYIvv/yy+z8CggftVnyFe/AaSTxHmOpx/34J6Lz+SNHkBUZAArrAAqbl5pWAfunJK35NXkAElCsFFCwtNe8ElC95D4EWUEAElC8FFKwYLjWvAhrJSdUn/XsTRXOUWnAga32VMf2CqWymYphq1op6QCe2TQj2gOZrWmFQ3UrVNL2P6c0Mg2sJ6NatW7sqbHpQ84A6KpjD9ICmApr+x7Tc4OGOnKNdu3ZOiiJ9V6xY4R6EmK6AZu0cVFAnE6DBimPaTfjWH17Ww4iv/cH5WBv9rOmXTHU2LTNYP0KZsYl8vLSm0py2Im+//bb72wvoxB7QzEX7E5jT4oKvEcPBhxL6ntuZ4D1gwABXyUxbFm5a0P+Za2j69OnlWnBQwc1e2Adx4uBBhGvWrHFV77Ty8K1GiHtQQPsbOfQFp3o62GIl2c80CegY/qTXlitNQAK60uj0xhgS0C89MQy6tlwpAsqVSmHTm2JKQPkS08Br25UioHypFDa9KUcE8i6gfc/iMD2Cc8Sk3DTBCmheoFUCkhMZSlUuFa08AI7qY1pjUB2NsE48guehvQLV0V9//bVVq1bNyVbEIVXS1xLQtOjgIYNU1FK9TKsJ+h0jaankbdOmjRPTVI8jVH1PZs6LXEbK0v6BNdMShH7ESFYepkhf57Zt25YtO0wFNOKaCmz2nEpA8xBH5mzevLl7gGKyqmsmD7LhJgR7ogKY93Mk6wH97rvv2scff+wEfqtWrVws6J38zTffuNYjtNj47bffXHyoVocB6/3hhx9c9TPCN5mAzhRvYsTDEWHF3qmkp2Lbt1JBsPMgRUQ4Pan9gUieNWuW9e7d20l+KsH/+te/unjxfX8DgPVTWU97FZh5zr169UqaMhLQ+fhJojkLlYAEdKFGTuvOBwH90pMP6pqzEAkoVwoxalpzvggoX/JFXvMWIgHlSyFGLT5rloCOT6wjs1MEMQ/+o+oaGZytI/EhhNmap9DOKwFdaBHTevNFoGm9EvuvTrtC9VbP1xo1rwhEiYB+6YlSNLSWKBNQrkQ5Olpb1AgoX6IWEa0nygSUL1GOjtaWdwH9t7/9zS5duuQqN4NHVHpA6xLJPAEe8Hf06FHXdoTq7GwdEtDJyUpAZ+uK03mLiQDy+cWhpXb8wDYJ6GIKrPaSVQL6pSereHXyIiKgXCmiYGorWSegfMk6Yk1QRASUL0UUzCLcSl4FND1+eegafyceUekBXYQx15ZiToB2Hf7hmDFHoe2LQEoC+hCXEpEGiEAZAeWLLgYRCEdAuRKOk0aJAASUL7oORCA8AeVLeFYamXsCeRXQfrtIaHoq0+eWB63RZ9n3/M09Es0oAsVNQAK6uOOr3WWWgD7EZZanzlbcBJQvxR1f7S5zBJQrmWOpMxU/AeVL8cdYO8wcAeVL5ljqTJknkHcBvX37dvdAPh7KxgPxfv75Z5s3b557oBoPbNMhAiKQWQIS0JnlqbMVNwF9iCvu+Gp3mSWgfMksT52teAkoV4o3ttpZ5gkoXzLPVGcsXgLKl+KNbTHsLK8C+syZM/b666/bwIEDrVmzZmU8f/zxR3vvvfds/PjxqoQuhqtMe4gUAQnoSIVDi4k4AX2Ii3iAtLxIEVC+RCocWkyECShXIhwcLS1yBJQvkQuJFhRhAsqXCAdHS7O8CugTJ07Y/PnzbcyYMVa3bt2ycBw/ftzefPNNGzt2rN18880KkwiIQAYJSEAZReHRAAAgAElEQVRnEKZOVfQE9CGu6EOsDWaQgPIlgzB1qqImoFwp6vBqcxkmoHzJMFCdrqgJKF+KOrwFv7m8Cmh6PS9YsMD1fh4wYIDVqVPHTp48aR988IGdO3fORo8e7XpD6xABEcgcAQnozLHUmYqfgD7EFX+MtcPMEVC+ZI6lzlTcBJQrxR1f7S6zBJQvmeWpsxU3AeVLcce30HeXVwENPNpwrFq1yr744gu7dOmSValSxe6//3578skni7L9xvr16+3QoUOu6pvj7Nmzrud1ixYtrE+fPlZSUlLQ1xSV67/88os9//zz7oaCP7ihMGfOHPfPyZMnu5sO/qASfubMmXbPPffYsGHD7IYbbih7jXYss2bNsp49e1rfvn1TsmH8kiVLbMqUKa56/sqVK7Zhwwbbs2dP5Fq6+L2xL/YXPHbs2OH+7wD+L4D27dsn3ffu3bvdXqdOnWqNGjVKycYP6D7hFStt9e/rT4cIiEByAk3rldiLQ0vt+IFt1rFjR2ESAREIQUC/9ISApCEiYGbKFV0GIhCegPIlPCuNFAHli66BKBPIu4D2cC5fvuxkdPXq1Yu66jkooKkARyByDB8+vCj2jYD+8ssvbcSIEeWkzb59+2zu3LlOlFYkoJHF06dPt3r16pXlDL3AN23a5OR8ZQQ0D7lEQE+aNMluvfXWSOWiF9D169e3adOmuWufw/+fATt37nQ3KpIJaFgtXbrUENWwSRTY19qoBHSkLgMtJsIEkND/1WmXBHSEY6SlRYuAfumJVjy0mugSUK5ENzZaWfQIKF+iFxOtKLoElC/RjY1WZvntAU0AkM5I2F27dhkSmgrge++91wnZGjVqFF2MvICmvQhilH1TrVuzZk231/3799uiRYvsyJEj1qRJEydyGzZs6F779ttvbfHixa5NSdOmTZ2c3Lp1q61du7YcJx7oiHDdu3evLVu2zDFu06aNDR061FUlIzgRu5988olVq1bNnn32WWvbtq35SmR6cHPAv3fv3tajRw8Xl82bN9u6devswoULbjwx8tLULwABzetUsgdbqCBLOT8H30+sgOZhlFQ+P/TQQ2Wy5/Tp0/baa6+5dbDfdAW07yUOw7vvvtvNffHiRVuzZo19+umnbo3sr1evXvbhhx+mzZFYevbwueOOO+y5554zhLKfG8lMbKnshlnw4LV33nnHVf4PGTLE7rrrLvfywYMH3TVA+xnEcjIBzTVA+5p27doZldATJkywqlWrhsoXCehQmDRIBByB/xmwWwJa14IIhCSgX3pCgtKw2BNQrsT+EhCANAgoX9KApaGxJ6B8if0lEGkAea2ADvaApuUGUpKWFAjCP/74oyh7QCMtv/nmGydEt2zZYuPGjbM777zTXSTHjh2z2bNn22OPPWYPPPCAE8RU8FIxjERGxiIqmzdv7uQ1otJLXiphqTz2rT2QmwhK5CtilL7av//+u3t948aN9v3337v2DrTLQFKzDvgjkBlD+wrG0B4FmX306FFbvny5e0+tWrVcO42uXbta586dy13gvB8BzroR3o0bN3bC/I033nAilb37ufwbEdO8r0OHDkbVr5epyPmPP/7YVS4jzsMKaPbdrVs3J5npd0yFsG/rAf/vvvvOzXH+/HnX5uLhhx8uE0zpcERac7AuruWFCxe6/SKN2Q83Dvr162eff/65iyU3GoI3VYgR6+FGA4x8+5GPPvrIfv31Vxdz1p9MQLPOzz77zL2HuZ566ikn6cMcEtBhKGmMCPybgAS0rgQRCE9Av/SEZ6WR8SagXIl3/LX79AgoX9LjpdHxJqB8iXf8o777vApoxCMCEOFZt27dMla+ehTZiQgtpgPhiHhGTiKEkcu+NQTSltcmTpzoqlkRkLStGDhwoJ06dcpJXeQtlbEITwQqFcjI1URxSmUu70FQclBRjaik2nn16tVOkrZu3dr1SCYGCG8EJr2YfQU0Vb0Ib6qSqRymUtdXPHN+Xk+UwszRsmVLQ642aNDAzcMPQWQyIhWhnKwFBxXQTzzxhLv5gLiGDyKZangqfPl3WAHNuZDuP/30kzsne+OgDzU8H330Ubd3DngjvT3XsBy5ZolHsPr89ttvL6tm50ZKaWmpi1VF1zOMqERnX9wgYA3EnZ7gviqb6vNEAU3s4cyNiO7du7tWHMRl0KBBoVJFAjoUJg0SAQloXQMikCYB/dKTJjANjy0B5UpsQ6+NV4KA8qUS0PSW2BJQvsQ29AWx8bwKaAQrshDBStWsP3hgHGIPEVtsbTh8C46RI0e61iPIRNo2ICoTH1DoH9yHhOTBhcGHFyZeXYni1FfgemmL7Ke6+vHHH3eVzF4y+/P079/fVTMHK6APHDjgqqN91TOylJYfyGgO3pNMQCOLeaiil6qcA5FMuw/6OScT0KyNlh5fffWVOzfV1W+99ZaNGjXK3n///bQEtH8IIX2nYUoFN32lPQPm8dXCcAuuKSxHzkFLFA4YwIRqcarIEcFUWa9cudIOHz7sJD83WGbMmFHuhop/YCLr46YAjLgZATeuCfafTEBzM4G8ofqdntrIfSriEyusK/oJJAFdED+btciIEFAFdEQCoWUUBAH90lMQYdIiI0BAuRKBIGgJBUNA+VIwodJCI0BA+RKBIGgJFRLIq4BmVVSRIu7oj0srip9//tm++OILoyWHr1wtpvgFJTMV0IhXql27dOniWASrnIMV0HzND5N0KqDpxTx48GCHz1dAI06RnUhTJHHw8K0wfAsOBDhVyIxFpFItzGu1a9cuazFRkYCmMpe2G61atXLV2ayb/tapBDTrQXRzLdCGhQpu1pBOBbQX0LQK4Wv2gURHElNdHNx7mAroZBx9BbQX0Pzt5fUzzzzjKq2J6YMPPugqsf2aghX9XkAjjvma+FLJfNttt7n30uYkmYCmFze9o4MHNzBoK+Iru6+VMxLQxfQTRXvJNgEJ6GwT1vmLiYB+6SmmaGov2SSgXMkmXZ272AgoX4ototpPNgkoX7JJV+e+XgJ5F9BsgMpe+tnStgABR/Wrf/De9W4wau9PrHKmvQRyEnmIMA3bAxqR6/s407Yhnd7FVNjS+9n3j/773//uZD/V5ok9oGnvgDymKp0/iFceDohcpmK3IgHN9+llTGUu8aQqOFhtzJp9CxH6H/sKaOQrkpj1MS8P5gtWcyOTOWhvgZSnqjr48L2g1EX20obklVdecf2l6a2drR7QyG1YsZYBAwY4eUxlP72+6f+MNJ4+fXrSCmgENG1UXn31VfcgTirEeXBhUECTGzw0kQO5jWimvQkHFdbMzYGwhxFjK3oooQR01H4qaD1RJiABHeXoaG1RI6BfeqIWEa0nqgSUK1GNjNYVRQLKlyhGRWuKKgHlS1Qjo3VBIBICOk6hSBTQyEO+t3fvXiehf/vtN1u0aJGrWObhdDxE0Mt4Wj4sXrzYPbCOFhLB3tmJAprz0tuY9heI2jZt2rjeyjzMD/H77rvvunYaHPR4RhAjloM9oGknwUP0qGZGajI356S3M38QnLQSCR5BWcyDC5GoVF0jkoMCmvYeVPH+9a9/ddLVC2j2xQ9NekVPnTrV3ZAInnPFihVGRTIP3UtWIZwooFnbDz/84B4QSDsPHhJIn2keUIik7d27t6tAp4KYIx2OxM33gEYgB2MCJ3ixVuQ+1d/MT0z9kbhWKr+JO3FFaPv9IZvp003PZ/prsxeuFdqK+IN2I8Sa7/N/FDCWfSU7JKDj9BNHe71eAhLQ10tQ748TAf3SE6doa6/XQ0C5cj309N64EVC+xC3i2u/1EFC+XA89vTfbBPImoJGoyDvkIO0GqKZ9++23yx5eh4Sjv60OEUhGwPcPR5z7fs4iFY6ABHQ4TholAk3rldh/ddplHTt2FAwREIEQBPRLTwhIGiICZq7YQv9t0aUgAuEIKF/CcdIoEYCA8kXXQZQJ5EVA8+A9qlqpfG3fvr1t27bNDh486B6C161bN1edSoUs1ZwVtRGIMlStLfsEqCimXzY9rn31cvZnLY4ZJKCLI47aRXYJIJ9fHFpqxw9skyTILmqdvYgI6JeeIgqmtpJVAsqVrOLVyYuMgPKlyAKq7WSVgPIlq3h18uskkBcBTfUzPYSfe+45q1+/vms7wIPmxo8fb3Xr1rXjx487Qc2D44IPbbvOvertIiACZtapU6ey9isCIgIicG0C+hCnK0QEwhNQvoRnpZHxJqBciXf8tfv0CChf0uOl0fEmoHyJd/yjvvu8COgTJ06Ue9hdqn9HHaLWJwKFREACupCipbXmm4A+xOU7Apq/kAgoXwopWlprPgkoV/JJX3MXGgHlS6FFTOvNJwHlSz7pa+5UBPImoF977TXXcoOHzJ09e9Y2b97sHnbn/71lyxabOHGiKqBTRVCvi0CaBCSg0wSm4bEmoA9xsQ6/Np8mAeVLmsA0PLYElCuxDb02XgkCypdKQNNbYktA+RLb0BfExvMioE+dOmXz5s0zWnFUdNSpU8f1gK5du3ZBgNQiRaBQCEhAF0qktM4oENCHuChEQWsoFALKl0KJlNaZbwLKlXxHQPMXEgHlSyFFS2vNNwHlS74joPmvRSAvAlohEQERyB8BCej8sdfMhUdAH+IKL2Zacf4IKF/yx14zFxYB5UphxUurzS8B5Ut++Wv2wiKgfCmseMVttRLQcYu49ht7AhLQsb8EBCANAvoQlwYsDY09AeVL7C8BAQhJQLkSEpSGiYCZKV90GYhAeALKl/CsNDL3BCSgc89cM16DwPr1623t2rVXjahbt67NmDGjaHuCnz9/3t577z3bunWr/fnnn9amTRsbOnSo0YqmomP37t22ZMkSmzp1qjVq1Cj0dSUBHRqVBoqAfunRNSACaRDQLz1pwNLQWBNQrsQ6/Np8mgSUL2kC0/BYE1C+xDr8kd+8BHTkQxSvBSKgDx06ZGPGjCnb+I8//uhE65QpU4pSQF+5csWWL19uf/zxhz3zzDN200032YYNG2zPnj02adIk92DOxIP3LF261Hbs2GF9+vSxnj17hr5Quk94xUpb/Ydv6DdqYFYINK1XYi8OLbUWDUqycn6d9PoI6EPc9fHTu+NFQPkSr3hrt5UnoFypPDu9M34ElC/xi7l2XHkCypfKs9M7s09AAjr7jDVDGgTCCOj9+/fbokWL7MiRI9akSRMbMWKENWjQwHgvr/Hwyl9//bVMWpeUlNisWbOsV69e1qJFC3vzzTed4L755pvt888/t3Xr1tn06dPdvxG6b7zxRtmKg5XXyeZt2LChIcg5/7lz59z7OM+gQYOsQ4cOdvbsWbeOnTt3WrVq1axfv37WvXt3u+GGG8rmYB/MyZrYBwfn4kGdrLl169ZXEeQBngsWLLB27doZldDsuWrVqqFIS0CHwpTTQUjouc9ffaMhp4vQZEkJ6EOcLgwRCE9A+RKelUbGm4ByJd7x1+7TI6B8SY+XRsebgPIl3vGP+u4loKMeoZitL5WAvnz5ss2ePdsee+wxe+CBB+yTTz6x7du32+TJk+3SpUtOBA8YMMBq1apVJqC3bNliP//8s40dO9ZOnz5dJqAR06+++qrR/uKFF14oE9D80B43bly5sdea9/Dhw05+jx492lUv837+TJw40X3/+PHj9uyzzzpRvWzZMlfVXL9+/bLIIpA3btzoJDLv9wcVzsjsvn37XnUVIMo/++wzGzZsmNvPU089ZU2bNg11tUhAh8KU80Eb/rtmzufUhKkJ6ENcakYaIQKegPJF14IIhCOgXAnHSaNEAALKF10HIhCegPIlPCuNzD0BCejcM9eM1yCQSkDv27fPEMrIXSp+z5w5Y3PnzrWBAwe66mZkNGIWQb1q1SonZleuXOmqpO+44w47ceJEmYDmPL/99psdO3bMyWlfAf3ll1+6auTg2GvNyzqCFdClpaU2fvx4a9mypauArlKlilsrVc3z58+3/v37l5PFyORNmzY5iR4U0LDgSBTQ9IhGOjdv3txVUyOqadNB1XWYQwI6DKXcj5GAzj3zMDPqQ1wYShojAv8moHzRlSAC4QgoV8Jx0igR0H9bdA2IQHoE9N+X9HhpdG4JSEDnlrdmS0EglYBGGgd7RCN158yZYz169LD27du7Psovv/yyHTx4sGwm2lQgmKl49lIZCUzrjccff9w9/M+35EBg0y4jUUBfa17Eta+ARj4jlD/++GNX0UyrDFpwHDhwwKiiRjDz0MBgtXK6FdC07Hj99dddxTUPH9y1a5frGU2P7Bo1aqS8xiSgUyLKywAJ6LxgTzmpPsSlRKQBIlBGQPmii0EEwhFQroTjpFEiIAGta0AE0iOg/76kx0ujc0tAAjq3vDXbdQpoKpGRxLTIuPHGG6+qgN68ebMTyL4Cmof6IYAHDx7seikjoJG3iOJ7773XSetgT2hEMqIYQZ1YAV3RvFQ3B1tw+PeNGjXKVq9ebfSJ5kGBtP+gfcjw4cPLCWiEMv2eGd+4cWNHKFGsB7Gxx3feeaccSVggvJP1i05ELgEdzTSUgI5mXPQhLppx0aqiSUD5Es24aFXRI6BciV5MtKLoElC+RDc2Wln0CChfohcTreg/BCSgdTVEikCqCuhr9WKm1zIiF8HLA/8Qz1QFf/PNN/bpp5+6r+kTPXPmTNdug5YXFy5cKBPQSGnkdMeOHd2foIAO2wOac2zbts31dKbXM2ugArtLly7uYYErVqxw1djBCugrV67Y8uXLXfU2wpwqaSqa9+zZ485Bew3fyoNg0XIE0dyzZ08XO95PGw4OekIjr33bj2TBlYCO1CVfthgJ6GjGRR/iohkXrSqaBJQv0YyLVhU9AsqV6MVEK4ouAeVLdGOjlUWPgPIlejHRiiSgdQ1ElEAqAY043r9/vy1atMioHG7SpInr78xD/eivXLt2bRs6dKhreeEFNFIYMU3P5M6dO7sWHUOGDCmriPYV0FQrI4Gprkb6BgV0RfNS3czDBYM9oHkAIiK4bdu29tNPP7l1IceRxvSbprqa14IHD0KkFcjWrVuNHs9t2rRx+6hTp45dvHjRnYP101d64cKFrtq5Xr16ZaegMpwHHPJ9el8ztlevXkmjLAEdzYtfAjqacdGHuGjGRauKJgHlSzTjolVFj4ByJXox0YqiS0D5Et3YaGXRI6B8iV5MtCIJaF0DIhBbAhLQ0Qy9BHQ046IPcdGMi1YVTQLKl2jGRauKHgHlSvRiohVFl4DyJbqx0cqiR0D5Er2YaEUS0LoGRCC2BCSgoxf6pvVKbO7z1aO3MK3I9CFOF4EIhCegfAnPSiPjTUC5Eu/4a/fpEVC+pMdLo+NNQPkS7/hHfffqAR31CGl9IpBhAhLQGQZ6nadDPr84tNRaNCi5zjPp7dkgoA9x2aCqcxYrAeVLsUZW+8o0AeVKponqfMVMQPlSzNHV3jJNQPmSaaI6XyYJSEBnkqbOJQIFQKBTp06u17QOERCB1AT0IS41I40QAU9A+aJrQQTCEVCuhOOkUSIAAeWLrgMRCE9A+RKelUbmnoAEdO6Za0YRyCsBCei84tfkBUZAH+IKLGBabl4JKF/yil+TFxAB5UoBBUtLzTsB5UveQ6AFFBAB5UsBBSuGS5WAjmHQteV4E5CAjnf8tfv0COhDXHq8NDreBJQv8Y6/dh+egHIlPCuNFAHli64BEQhPQPkSnpVG5p6ABHTumWtGEcgrAQnovOLX5AVGQB/iCixgWm5eCShf8opfkxcQAeVKAQVLS807AeVL3kOgBRQQAeVLAQUrhkuVgI5h0LXleBOQgI53/LX79AjoQ1x6vDQ63gSUL/GOv3YfnoByJTwrjRQB5YuuAREIT0D5Ep6VRuaegAR0FpmfOHHCZs6cacePH79qlv79+1vfvn2zOHtuT/3mm29aw4YNy+3pxx9/tPXr19vo0aPtpptuKlsQXGbPnm3Dhw+3pk2b2tGjR2358uW2Z88eu/HGGw1BOmjQICstLQ21icS5f//9d5s7d649+uij1qFDB7vhhhtCnSffg+A1a9YsO3fuXNlS4DZ16lTHyR+J4xjTu3dv69Wrl+OX6pCATkVIr4vAfwjoQ5yuBhEIT0D5Ep6VRsabgHIl3vHX7tMjoHxJj5dGx5uA8iXe8Y/67iWgsxihRNHqp0oma7O4jJycurIC+pZbbrFXXnnF2rdvb3369HHyddmyZVazZk0bOnRoKHkcnPvs2bM2b948u/vuu935CkU+EyTE8pIlS2zKlCl28803Vxi3xHEHDx60+fPn25AhQ6xly5Yp4919witW2mpMynEakBsCTeuV2ItDS61Fg5LcTKhZ0iKgD3Fp4dLgmBNQvsT8AtD2QxNQroRGpYEiYMoXXQQiEJ6A8iU8K43MPQEJ6CwyDyOgL168aGvWrLFPP/3UqlSpUq6SNVkF9bhx45ys3blzpy1dutROnz7tdlC3bl2bMWOG8R5fdVy1alUnNDmoNj5//rz7965du6xGjRo2ePBgVyF88uTJcpXavEZFbY8ePaykpMQ2b95s69atswsXLljbtm3duapXr16OXGUF9OHDh+3zzz+3iRMnGuvl+OWXX2zhwoU2YcIEq1evXsoI+bmpeGZ/SOyxY8e6auArV644VkjtM2fOWJs2bZzYrlOnjhO+wQrt4L+PHDlib731lrE+jmAlMpKbeTgv3JmrSZMm7lxr16514+F2xx132HPPPWf169d3VfCskzmQ68OGDXMsg0dlBfTly5edgCaWXBupDgnoVIRy/zoSeu7z5XMq96vQjMkI6EOcrgsRCE9A+RKelUbGm4ByJd7x1+7TI6B8SY+XRsebgPIl3vGP+u4loLMYoTACGmn53XffOdmKIEYkPvzww9axY0cnk19//XUbNWqUk5gIzPvuu8/uvPNO16oBgXzPPfe4cbw2ZsyYcgIa0bx161ZDWlerVs0WL17sdov8PHTokJO8fH3rrbeWvZ/K2++//95WrVplkyZNKmuPgWStVauWzZkzx7p27WqdO3cuR66yAvrbb791a2Yd/kAgU8VMi5IWLVqkjBBzI2ER56ydCmL2xIHUXbBggY0YMcIJ4Q8++MBo0QGrn3/+OamARrAjn++//363V+LCOVjP7bff7sQ/Nwvg/9VXXzlBz5yffPKJm5Nxf/75p+PbuHFj69mzp+NLi5J+/fo54c5Y3sOa/VFZAX3gwAFbtGiRa3Vy2223peQlAZ0SUV4GbPjvmnmZV5Nem4A+xOkKEYHwBJQv4VlpZLwJKFfiHX/tPj0Cypf0eGl0vAkoX+Id/6jvXgI6ixFKJaC7d+9e1qu4devWbiVbtmxxlbVIY6qbvVhGDKcjoB977DEnnBGvCGsqcF977TUbOXKkNWrUyM21evVq9zeVzsFe1VTv0s7hoYceMiq0L126VFbxTIUvryf2r2ZtX3zxxVU0mzVrZpMnT76qB3RwvsR+2AhoRDfrClPRy9xUKlOVTcUzMt9XaLPeU6dOlQluKps9Uyqik1VAX0tAU/GMHH/22WcdR9bKTQP2gEz3FdCAQFYjmal4pmqantZUZftqaKR+sNVGsh7QSHBkefBINo548IfYpDokoFMRys/rEtD54Z5qVn2IS0VIr4vAfwgoX3Q1iEA4AsqVcJw0SgQgoHzRdSAC4QkoX8Kz0sjcE5CAziLzVAKaKuLgw/hYyo4dO2zTpk1O2iI3kaVeVHoBjZSl8paqV//AumALDv8gO6qoEdD/P3tv3iVFlbXtbwqwQBEQFBygWkGaSWR0QhBEQAQUEQRklEHxlfcT9PIT/P63Vz/NPMqMMrYMy0ZpUeFBEBEcmZxAlEGZp3fdp39RRiVZlZFZmZGRGVesxRIqT5yzz7XPpoK7tnfIBzlZd63EV3VCq5PXL3Sro1aWFV7X8/r1610ntcRoXcleoJjvDmh1Fz/++ONOHFbXtMRY7TsxLn9OtJfEl/55grmEanWfey+Q9Cw4kt2jr+kHBmKpS2uLlbrIdZ9eqKgu93feeccJ5RLJvXwlCtCZeEBLYNc+dZ6U81QXAnQqQvn5HAE6P9xTrcpDXCpCfA4BBGjOAATSJcD3lnSJMT7OBKiXOGefvadLgHpJlxjjwySAAJ1D2qkEaHVAJ1pN+DugZRGhjloJwRIy/QL0Tz/95ARofSY7iEQLjgEDBjgbCb2Ir1OnTk5IlaAqmwbZeejyd0D7BWiJ2p7lhARTxaQu3FtvvfUGQdfDl6kALUae4K496jp+/LiLXXtLxwNawu/hw4ddjBLe9SJC8ZN3tUR2XUE6oMVIArI6xnWfbC08HvKOTuToMZCgr8vrDtcPEz777DN74YUXXKf7ww8/bF26dLHvv/8+6csGM7Xg0JreDxMSu6WTHW8E6BwWfTWmRoCuBrwc3spDXA7hMnXREaBeii6lbChHBKiVHIFl2qIkQL0UZVrZVI4IUC85Asu0WSGAAJ0VjMknSSVAS6iszANaQuXWrVtd57JERVk3eAL0Aw88YKtWrSrvrq3MA/rQoUOuk1lezk2aNEnLA1o+x+rq/eabb9wvxSBLkPnz51u7du2SWnCoC9lvzeF/qZ88qGVDIWsMdex6nd8SmPV7WZBILJf4rZhlW6GXBcrbWR7Muk9WIBKT5Zus7ubKxG95MuuljlOmTHEvWEzXA1oCtDq+Dx486AR7idF+D2jlQX7Yzz77rIv3vffeM70A8eOPPy4XoHWPGOrFik8//bSzFNEPBSSKy/9ZMb722ms3WHBU1gEtT2mPgzrU/ePEUz/I0A8a9EMNcdYPJbyXOiaeTgToHBZ9NaZGgK4GvBzeykNcDuEyddERoF6KLqVsKEcEqJUcgWXaoiRAvRRlWtlUjghQLzkCy7RZIYAAnRWMmQvQEio3bNjgBFOJhr1797ZevXqZXiAokfnll1+2srIyt4AnQEu01Qvu5HWs31cmQMtzeMuWLU5A1lhZP0i41NwScdXd27lzZyfS+j2Z1Ymsl+VJzJTAKi9p+VJLxJjWH7AAACAASURBVNYvCZvykvZfqTqgFaO8knWfxFu/9YjW117379/vhPZu3bo52wrFL+uK1atX26uvvmoS1BO7pT0ufvFbYu2SJUvcXHq54YEDB5yoLc/ntm3bOmFbncx+gVx79v4sYVmC83PPPWf33XefY+AJ0MqFP14J6x4rsfY8oCWQa6yEe9ltiJ84SkCXUKxObb1cslmzZuUYk3k7e9YfEp89DidPnqxgHaJ8eMzkAS3OLVq0cOco2YUAncOir8bUCNDVgJfDW3mIyyFcpi46AtRL0aWUDeWIALWSI7BMW5QEqJeiTCubyhEB6iVHYJk2KwQQoLOCkUnCICArEAnSEm79HdBhrF1MayBARzObCNDRzAsPcdHMC1FFkwD1Es28EFX0CFAr0csJEUWXAPUS3dwQWfQIUC/RywkR/UkAAZrTUBAEZMWhl/jJmuQvf/lLQcQc1SARoKOXmbLGJTZ7at3oBUZEvHmdMwCBNAjwj540YDE01gSolVinn82nSYB6SRMYw2NNgHqJdfojv3kE6MiniAAhkF0CCNDZ5Vnd2SQ+vzG01Fo2KanuVNyfAwI8xOUAKlMWLQHqpWhTy8ayTIBayTJQpitqAtRLUaeXzWWZAPWSZaBMl1UCCNBZxclkEIg+AflF6yWLXBCAQGoCPMSlZsQICHgEqBfOAgSCEaBWgnFiFAREgHrhHEAgOAHqJTgrRoZPAAE6fOasCIG8EkCAzit+Fi8wAjzEFVjCCDevBKiXvOJn8QIiQK0UULIINe8EqJe8p4AACogA9VJAyYphqAjQMUw6W443AQToeOef3adHgIe49HgxOt4EqJd455/dBydArQRnxUgIUC+cAQgEJ0C9BGfFyPAJIECHz5wVIZBXAgjQecXP4gVGgIe4AksY4eaVAPWSV/wsXkAEqJUCShah5p0A9ZL3FBBAARGgXgooWTEMFQE6hklny/EmgAAd7/yz+/QI8BCXHi9Gx5sA9RLv/LP74ASoleCsGAkB6oUzAIHgBKiX4KwYGT4BBOjwmbMiBPJKAAE6r/hZvMAI8BBXYAkj3LwSoF7yip/FC4gAtVJAySLUvBOgXvKeAgIoIALUSwElK4ahIkDnMOm//fabzZo1y/r27WudOnVyKy1cuNAefPBB69Chg129etWWLVtmtWvXtqFDh1pJSUkOo8n91EeOHLEZM2bYhQsX3GJ16tSx3r17W69evaxmzZoVAhCHH3/80aZOnWr169cv/0z3ipmuSZMmuTlSXZqradOmjrMucZ89e7Y9+eST1rlzZ6tRo0aqKSLxeSI/j+GUKVOsrKysPMZ0OCfbWI8J/7TS1mMisWeCgAAEIACBwidQ1rjE3hhaaqeOfmpdu3Yt/A2xAwjkmAACQY4BM31REaBeiiqdbCbHBKiXHANm+moRQICuFr7UN3/yySf20Ucf2eTJk+2WW26pIEAfOHDA1q5daxMnTrTGjRunniziIySMLl++3O21QYMG9vPPP9uCBQtsyJAh1qpVqwrRSzT+7LPPbMSIERX+sXrw4EEnHt95550ZCdDnz5+3uXPn2v33329PPfVUwYjPgpPIr7J0p8MZATriRUN4EIAABIqEgETo/9vtCwToIskn28gtAQSC3PJl9uIiQL0UVz7ZTW4JUC+55cvs1SOAAF09finvvnz5ss2bN89at25tPXr0KBegJciq01d2CA8//LCdPn3afTZmzBgn3u7atcs2bdpkr732mvvM31ncsGFDmzZtmn3//fe2YsUKO3v2rOuQ1b36zOsiPnToUHl8/fv3dx3CimfDhg1OFK9Vq1aFDmWtv2fPHnePPmvTpo298MILVq9ePTt16pSLT+KnhPRhw4ZZ+/btK+w/URi9du2aE6DVhayOb/+luS5duuTWGT16dHmHtPaj/erS19PpgFbHswRw7X/s2LFuzuvXr9u+ffts5cqVdu7cOWvbtq3rNlfXteLdvHlz+Tr+P584ccLeeust++WXX1wsisPrRJbIrXU0r3hrrWbNmrm5Nm7c6Marm7158+Y2cuRIu/322zPiV9nhSodzsjnogE5ZtgyAAAQgAIEMCPx/Tx9AgM6AG7fEjwACQfxyzo4zJ0C9ZM6OO+NHgHqJX84LaccI0CFk6+jRo7Z06VIbP368EyhlwSERc+/eve5rsuDwC9ASL6dPn24XL160119/3X3m7yxWyL/++qvNmTPHnn/+eSc+y8pDourgwYOdADt//nzr06ePtWzZ0gmjuiRA6/dff/21TZgwwc0vgbh79+7uH4x+exCJtZpf9hkSoj2bi379+jlxfPv27a7T+eabby4nmCiMevuWkHzXXXdVIK357r33Xtu9e7cThO+++247c+aMi1ti9Zdffmnjxo0LLEBL7FYs3333nYurUaNGbj3FtGjRItdpLUH43XffdRYdEut/+OGHpAL08OHDnfjcsWNHe+SRRxwnzSF+99xzjxP9JZyL9eeff27btm1za4qJx1n2KosXL3b7euKJJzLiF1SAroozAnQIBc4SEIAABCDgCCBAcxAgEIwAAkEwToyCgAhQL5wDCAQnQL0EZ8XI8AkgQIfA/MqVK07M/eqrryqsJvFY4q8uvwC9Y8cOO378uJ08edJ11yYToCVwShitW7eus5mQkKuOXAmrEqA9wVTitCdAqwPb80aWqKxLa+k+ib0STL0OaH2mDmeJxxJbJZiXlpa6rmKvG1qxqVvbu5J5GEu01a9Ef2sJ0OoC1z1NmjRxIq3+svziiy+cAP3hhx+mZcGhTmWxUMezxHX9XpcE/99//911bOtSZ7PXaS6RPVkHdFUCtDqeZfHx4osvOpsQsZaIrw5z5dfrgNZaEqs965VM+UkEV079Vzqckx1vOqBDKHqWgAAEIBBDAgjQMUw6W86IAAJBRti4KaYEqJeYJp5tZ0SAeskIGzeFRAABOgTQ6hjesmWLE1T/9a9/lXdAv//++87WQaKmJ0BLyJT1xjPPPGPr16934mNlAvTWrVtNc0hI1eWJlX5R1C9AP/TQQzZz5kyTwOq91E5d2B988IGLTZ293gsSvTlkn6HuaHVNv/POO86SQiKvZwOSKED7O7Ul/Ers1bqJLyXyOqrVoa2uZAngsslo166d3XTTTeUxpWPB8fjjjztxWHNK9JYwn/iCQrH0GIiZ39pEf1ZXtlhIqJZ1isR2XZ4FR7J79DXFf+zYMTfWszpZs2aNu2/gwIEZ8avsaCZ2mlfFGQE6hAJnCQhAAAIQcAQQoDkIEAhGAIEgGCdGQUAEqBfOAQSCE6BegrNiZPgEEKBzzFwCpkROdfjK69mzuVAHssRSWUXIgkL2ExI81WUsEVZdwF6nbjIBWi/rkyD80ksvWdOmTV0nrwRQT7BWV67nCe3vgNaaEkgl0upK7ID2BGh95t0nYVed04q/S5cuzns60RJE45O9RM8flx+1JwyrK1u2G/LIlhguIffw4cMZCdDal+7V3LLc0IsI1ZEsr2nZZegK0gGtrm95ZatrXffJPsTrKJfNifKkMfJ29l9+qxN9XfvRixblo50pv2THMx3Oye6nAzrHRc/0EIAABGJKAAE6poln22kTQCBIGxk3xJgA9RLj5LP1tAlQL2kj44YQCSBA5xC2OoVXrVrluoZlC6FuWL/PsoREiZmjRo2yO+64w958801naaEOXImmVQnQBw4ccJ3SEydOdBYZS5Yscf+V6CxfYnVHax5ZUWTqAS2xWkJ4p06d3AsTBwwY4ERdeR3L91gvSEzVAa05dL+EZtlQKEZ5Xvs7k9XFrQ5x+S2rW9jfla2xntWIrEzERV7P6m72rsQuZ8Wmlyyqu1zCfroe0BKXd+7caRL5PTHa7wGt9fRixmeffdZZcLz33numFyB+/PHHLiSvA1od5Yr/6aefzoif/2j6LVfk+ZzYaV4ZZwToHBY4U0MAAhCAQAUCCNAcCAgEI4BAEIwToyAgAtQL5wACwQlQL8FZMTJ8AgjQOWR+6NAhJ35KxJS1gy6/AC2BWjYbGidbDHXcDhkyxL30z+8JXZkFx7p165xX8q233uo6iNXdKwsPranOXQm/uvwCtDp7N2zY4ARaicG9e/d2LxqUt7Ni8zyg5dksD2jFJRFbPtF60aEEYM2rTmN1Xzdr1qycYKI3scTXbt26OVFZ86kru0WLFm49v2isFypK4NZa9913XwUBWmLr6tWr7dVXX3WcPLsQvzVHogAtsVaCvPYk72eJ9bL3kFVJ27ZtXce5OpkVbzIPaAnLYvjcc8+5eBI9tSVq6wcL+/fvd3YhejGjBHaJ6J4HtARy2Zx4XeiZ8BNYz/pDIrzHQd7gfuuQqjgjQOewwJkaAhCAAAQQoDkDEMiAAAJBBtC4JbYEqJfYpp6NZ0CAeskAGreERgABOjTULFRdArILkRe1hG9/B3R1543b/VhwxC3j7BcCEIBA7gmUNS6x/9vtixve+ZD7lVkBAoVHAIGg8HJGxPkjQL3kjz0rFx4B6qXwchaniBGg45TtAt7rtWvXnOe1PKj/8pe/FPBO8h86AnT+c0AEEIAABIqJgMTnN4aW2qmjnyJAF1Ni2UvOCCAQ5AwtExchAeqlCJPKlnJGgHrJGVomzgIBBOgsQGQKCBQSAdmiyOOaCwIQSE2Ah7jUjBgBAY8A9cJZgEAwAtRKME6MgoAIUC+cAwgEJ0C9BGfFyPAJIECHz5wVIZBXAgjQecXP4gVGgIe4AksY4eaVAPWSV/wsXkAEqJUCShah5p0A9ZL3FBBAARGgXgooWTEMFQE6hklny/EmgAAd7/yz+/QI8BCXHi9Gx5sA9RLv/LP74ASoleCsGAkB6oUzAIHgBKiX4KwYGT4BBOjwmbMiBPJKAAE6r/hZvMAI8BBXYAkj3LwSoF7yip/FC4gAtVJAySLUvBOgXvKeAgIoIALUSwElK4ahIkDHMOlsOd4EEKDjnX92nx4BHuLS48XoeBOgXuKdf3YfnAC1EpwVIyFAvXAGIBCcAPUSnBUjwyeAAB0+c1aEQF4JIEDnFT+LFxgBHuIKLGGEm1cC1Ete8bN4ARGgVgooWYSadwLUS95TQAAFRIB6KaBkxTBUBOhKkn769Gl788037dSpU+Uj6tSpY1OmTLGysrJYHJXNmzfbsWPHbMyYMeX7FZeFCxe6rzVo0CAph23bttlHH31kr732mtWrVy8tVmfOnLFVq1bZl19+6e5r27atDRs2zG6++ea05inUwX/88Yf94x//sEcffdR69OiRdBtHjhyxGTNm2IULF9znOpe9e/e2Xr16Wc2aNVNuvceEf1pp6z9zmvIGBuSUQFnjEntjaKm1bFKS03WYPDMCPMRlxo274kmAeoln3tl1+gSolfSZcUd8CVAv8c09O0+fAPWSPjPuCI8AAnQlrIMIreGlKT8rZSJAX7582ebOnWtHjx61kSNHWrt27QIHL0FV9zZr1sz69u3r7lu5cqVpTgneQcTVwItFdOAXX3xhS5YssebNm9uECROsdu3aN0QqAXr58uU2efJk90OAn3/+2RYsWGBDhgyxVq1apdwZAnRKRKEPkAg9e2rd0NdlwdQEeIhLzYgREPAIUC+cBQgEI0CtBOPEKAiIAPXCOYBAcALUS3BWjAyfAAJ0hgL09evXbd++fU4gPXfunOvUHTp0qNWvX991CJeUlNjXX3/tPuvevbsNGjTICaj6s8RDCY3q6h08eLB17tzZ1Pnr77jWZ+pq7dmzp7tv7969Nn/+/PJoGzZsaNOmTXMC5Pfff29vvfWWnThxwtq3b28vvvii1a1b18WxZ88ed0+tWrWsTZs29sILL7iuZMW+YsUKO3v2rOvolsCrOf1XJgL0jz/+aGvXrrV7773X7UndyzVq1Ah0sg8cOGCbNm1ywqrX8awO7DVr1liHDh1cvP7LY6D9J9uLmG3dutWtL9FWwva4cePcPrU3XRK6z58/b7NmzbLWrVu7P4vbgw8+6NY8fPiwLV682EaNGuU4VZZzzbdx40Y3p3IvAVkC/O233+666DWnYrjlllscE+Up8dKZ0j4aN27szofO0913333DuEQB+tq1a06A1jlSzKkuBOhUhPLz+Za/3ZKfhVm1SgI8xHFAIBCcAPUSnBUj402AWol3/tl9egSol/R4MTreBKiXeOc/6rtHgK4kQ6k6oCUCLlq0yEaMGOHExnfffdd+++03J+RKsLxy5YoTIH///XebM2eO9enTxzp16mTLli1zK0qElLiqsfp9o0aNKlhbfPfdd054nThxohO1JabqLxMJqLJp8GwwJFqqa/jJJ590ArMEcVkyPP/88xWEVAnfikM2DXfeeaf7vcZIVFVMWkNiuP/KRIDWPWL3+OOP29KlS238+PE3CNuVFcV7771nErD9lh+JY8Vda4wePdrt89dff610L2ImhoqhadOmTty9dOmSm19r6ZLgLMuQ9evXuxz5Bej777/f5s2bZ4888ojLXVU598939epVl1eJx0888YTLg9bv16+f7dq1y7Zv315BZPf2KKFa6+lM/ec//3E/XPA6wf0cEgVodZuLtZjcddddKf/OQYBOiSgvAxCg84I95aI8xKVExAAIlBOgXjgMEAhGgFoJxolREBAB6oVzAIHgBKiX4KwYGT4BBOhKmCd6QKuLVh20EgclJqrbVeKyxGNd6j72RGGJ0RrjiYcaK3F6wIABTixVN61EYF3qFtalTmd/B7S6aGWp8Nhjj7nPJaZ+9tlnTjz1i+Pq/pWg6dk1qGNXXcRjx451gqvXAa051HUrkVJzX7x40XVJa1+7d+92nb2Jwq+/q9ePyd997f+610n81FNPWcuWLZ0wrq7crl27BjrZyQTvxBsTBWiJvZXtRcw++OADmzRpkhOrxUYCvTqsP/nkEze1YpNYLLG3SZMmFQRodbDL/mP48OGuC72qnIuh1wGtee+55x63jjqexaW0tNTN4XVDKz+JHtr6ZvHpp5+6XH777be2ZcsWF7vy5L8SPaD1mc6afim3qS4E6FSE8vM5AnR+uKdalYe4VIT4HAJ/EqBeOA0QCEaAWgnGiVEQEAHqhXMAgeAEqJfgrBgZPgEE6EqYJ3ZAS+iUIKiX4+lFhBIy/SKzxs+cOdOJlRI9/Z954rFEZr93r5b2RFd1H/tf7qeuVq0hoVKWDH6R2B/bjh07KgifmtMTiCVue1YS8lf2bBrUzStrivfff99Zgujq2LFjUgE6nZcQSjTVmhJeZfOh+dXJra7tIP7NmXRAKy+V7SVRgE7kpu5xdURLHPYurwNawr2E31deecX94EGX18ns/WDBn/OvvvrKjdFnEq3VeS3Re+DAgc6K5Z133rFffvnFtGYyAV/7kMWKuq718kHZl8gW5Nlnn3Vivv9K7IDWD0IU20MPPRRI7EeADv8v2iArIkAHoRT+GB7iwmfOioVLgHop3NwRebgEqJVwebNaYROgXgo7f0QfLgHqJVzerJYeAQTogAK0hvmFv48//tiJl55tRdAOaFksqAtZ3sC6/B3QfgFagrEsPiRoyiZDQrW8fvv371+hA/rgwYNOnE4m8vq9jLWW53ssQVOC6EsvveSE8so6j9O14FDHtbj4L3UAT506tbzju6rjWZkH9OrVq52wf9ttt7kc+C04tP/K9pKqA1pzSYBXx7EXt9+CQ+L7N9984z6XGK0O58pyrhx4ArT+6/3QQZ7bs2fPtocffti6dOni/LoTfwih8XqR4P/8z/84T27/JfsPr8ve+3qiAO3lNvGHBZWxRoBO7y/JsEYjQIdFOr11eIhLjxej402Aeol3/tl9cALUSnBWjIQA9cIZgEBwAtRLcFaMDJ8AAnQlzFN1QKubNagHtKwoJGzqBXHpeEBL0PVemifhWnYR+uWPTV7T6pR9+umn7YEHHjAJsocOHXKe0HoxodcBLaFVcSgGid+y6ZC/tF5OuGTJEvffZBYcqTqgZS+he/Xf6dOn2zPPPGPt2rVzVNUJLPFV3tTyQvbGei9jlKjr74yW6K4Y5aktv2QJ7uoC1zyKTWMTBWhPtE62l2Qe0IpLL2lUt7U62vV7CcP+lxJ6wr3iVjzy59YLAdWVXlnO/R7Qile5q127tsuL8iP7FXU3yy5FntOvvfZaBQsOdYtrL9qH7tOlFxFu2LDBdWFLyPesRhSHX8RWB7TiVGe7uqc9zt48iUccATr8v2iDrIgAHYRS+GN4iAufOSsWLgHqpXBzR+ThEqBWwuXNaoVNgHop7PwRfbgEqJdwebNaegQQoKsQoP2ezIke0LJSkG+yBFKJu23btnUipV7mJwFTns8nT550n3Xv3t0GDRrkBFT9WeKhxMWbb77ZdVDLJ1mWC/71ZN8gEVaCokRPdcZKjJZomyiOy+Lh7bffdhYPd9xxh+tslm2E4vA8oOUNLA9odRLfdNNNtm7dOvvwww/t1ltvtdatWzsPa/kN6zPvStUBrfhl69GiRQu3rkTYRM9i/QWo7mLFrn1rrIRSz65E3d3+SxxWrVpl+/fvd37G4qoOYK2lK5kHdGV7kV2KrDBksXH8+HHHxBP0tTcJ9Z53djIBWmK98igRXb7WsimpLOd+v2ydFe1LornsNnSPfvCg7mntXV7UXo48oV7e4BLC/X7ZEpJnzJhhvXv3dnYe6gR/9dVX3bnS1yXY65LQ3K1bN2f3IWZeTvTCyWQXAnR6f0mGNRoBOizS6a3DQ1x6vBgdbwLUS7zzz+6DE6BWgrNiJASoF84ABIIToF6Cs2Jk+AQQoHPAPNErOAdLFPSUErv14j/5W0ugzdWVaMGRq3UKbV4E6OhlrKxxic2eWvFlk9GLMp4R8RAXz7yz68wIUC+ZceOu+BGgVuKXc3acOQHqJXN23Bk/AtRL/HJeSDtGgM5BthCgq4aqruxff/3V2YSoWzhXFwJ0crII0Lk6cZnNK/H5jaGl1rJJSWYTcFdOCfAQl1O8TF5kBKiXIkso28kZAWolZ2iZuAgJUC9FmFS2lDMC1EvO0DJxFgggQGcBIlNAoJAIyK5j586dhRQysUIgbwR4iMsbehYuQALUSwEmjZDzQoBayQt2Fi1QAtRLgSaOsPNCgHrJC3YWDUgAATogKIZBoFgIIEAXSybZRxgEeIgLgzJrFAsB6qVYMsk+ck2AWsk1YeYvJgLUSzFlk73kmgD1kmvCzF8dAgjQ1aHHvRAoQAII0AWYNELOGwEe4vKGnoULkAD1UoBJI+S8EKBW8oKdRQuUAPVSoIkj7LwQoF7ygp1FAxJAgA4IimEQKBYCCNDFkkn2EQYBHuLCoMwaxUKAeimWTLKPXBOgVnJNmPmLiQD1UkzZZC+5JkC95Jow81eHAAJ0dehxLwQKkAACdAEmjZDzRoCHuLyhZ+ECJEC9FGDSCDkvBKiVvGBn0QIlQL0UaOIIOy8EqJe8YGfRgAQQoAOCYhgEioUAAnSxZJJ9hEGAh7gwKLNGsRCgXoolk+wj1wSolVwTZv5iIkC9FFM22UuuCVAvuSbM/NUhgACdAb2FCxfanj17KtzZsWNHGzNmTAazRe+WvXv32vz58ysE1rBhQ5s2bZo1aNCg/OunT5+2mTNn2vDhw62srKz865s3b3a/79u3b8rNJc5x4cIFW7RokbtXc+rPs2bNsp49e1qHDh1SzldIA8Tp2LFj7txcu3bNPvroI9PXzp49a3fccYcNGTLEWrVqVemWDhw4YMuXL7cpU6bYnXfeGXjrCNCBUTEQAsZDHIcAAsEJUC/BWTEy3gSolXjnn92nR4B6SY8Xo+NNgHqJd/6jvnsE6AwyJAG6adOmgQTWDKbP+y0SoPUX17hx46xmzZp25MgRJ3ROnjwZATqL2fEL0Nu2bbPt27fb+PHjnfi8f/9+W79+vY0dO9buuuuuG1a9fv26rVixwpSrp556yp544onAkfWY8E8rbV0cPywJvOkIDyxrXGJvDC21lk1KIhxlfEPjIS6+uWfn6ROgXtJnxh3xJECtxDPv7DozAtRLZty4K54EqJd45r1Qdo0AnUGmKhOgDx8+bEuXLrUTJ05Ys2bNbMSIEU6o1iWxcePGjeWr3XvvvU44XLt2rRN21WGsjtYtW7bYpEmTbOXKlfbggw+Wd/1qTe/P586dc4LwF198YTfffLMNHjzYOnfubGfOnLE333zTTp065dbRZ71793bdwxKS9+3b50RLddiqu1idt1o38dqxY4d99dVX5R3dURKgFYtYjh492kpLS93vv/76a8dMIq6fsfbVv39/94MCf1f2+fPnXVd169at3Wdel/WhQ4fKUXj3Xb582TZs2OC6k2vVquV49urVy/H0d8LrszZt2tgLL7xg9erVC8TaE6B1j+J58sknrV27di4GT2BWDgcOHHhDjpRrdYo/8MAD7txMmDDBateuHeg0I0AHwhTqIInQs6fWDXVNFgtGgIe4YJwYBQERoF44BxAIRoBaCcaJURDgewtnAALpEeD7S3q8GB0uAQToDHgnE6BPnjzp7Cj69OljnTp1ct2su3fvdsJo3bp1nQAqoVNisSeiDhs2zImYnr2ExOiSkhInOPoFZ4Xo/VkC5bJly1zUul8WDosXL3a/b9SokRsnYVlWGd99952tWbPGJk6caBJS58yZY88//7wTnzVH/fr1XTyJl78zV59FVYD2mGvfngCteD3rD7/o7P+9hGp1FytXngAtyxH9uWXLlhXEak/glsB78eJFW7BggXXv3t26du1aIUf6oYD4SpyWHUYQ1h5n5UDjR44cWcFKQ+dHv7xOdH+e1Pn88ccfu7wr588991wFG5SqjjUCdAZFH8ItW/52SwirsES6BHiIS5cY4+NMgHqJc/bZezoEqJV0aDE27gSol7ifAPafDgHqJR1ajA2bAAJ0BsSTCdASCtU5/PLLL7tOVAmSs2fPtgEDBtwgavq7eD/55BM7fvy4PfPMMzZ37lz33/vuu69SAbp58+ZOrBw1alS5WCnhWpeEbH8H93Ab0QAAIABJREFUtMRs+Qg/9thjdvXqVSegSgyvUaOGEzbVEZ3MtzodAdq/nh+l10GcCm+6HtAeO+1f4ro6kdUNrI5oCcupBGgJxxLsJdA3adKkXID2+057YnWPHj1cDtWZrO5mXcqxuEkU1jx+L/D27du7OMQ9CGt/V3wyj22JzB988IET1+vUqVOOUrnUGWzRooUpRnW1K6/JOqWT8UeATnUq8/M5AnR+uKdalYe4VIT4HAJ/EqBeOA0QCEaAWgnGiVEQEAHqhXMAgeAEqJfgrBgZPgEE6AyYJxOgE0XbxJfnyRpCwqQ6bv0CtOwyZLehrlqJmxI2JTYme9GhPpNwmujH7O+k9XdAHz161M0tH2EJnFu3brX333/fieO6Kntxoj9WjYtiB/QjjzxiH374obPEkEgbRICWrcWlS5ecdYd3eR3Q6myWaK7ucE+Afuihh254yaJfFJbw69miKN+aQ1Yo6oAPwjrTDmhZvMybN8/tWd3WsmKRdYusXGTZkepCgE5FKD+fI0Dnh3uqVXmIS0WIzyGAAM0ZgEC6BPjeki4xxseZAPUS5+yz93QJUC/pEmN8mAQQoDOgXVkHtN8uIbEDWveoQ1bipF+AVre0PlMXr7psPfuIyiw41AHtiY+33367i97fAe0XoCWKep296pp955137KWXXnK+1ImCuYdBIq2EVHVhq7s2igK09nvlyhUnGEtw9TyhU3VAi7vyIjsN2VfoEm91YWvPnie2vwNaXekaI2sOXYkd0H6fbu8+jQ3C2suBbDTkAe1ZsWgd5UEd3vKWTuxs1j5Xr15d4eSqE1z78jq1qzrWCNAZFH0ItyBAhwA5gyV4iMsAGrfElgD1EtvUs/E0CVAraQJjeKwJUC+xTj+bT5MA9ZImMIaHSgABOgPc6XpAq+tWVg6yw5Cw6xeg1e2svyQkKKqDVR24urLlAa0uXXVOq9N606ZNzg9aouaSJUvcfxMtOH7++WcnxuoFil4s/g5ovWDPs5eQaC7f6+HDh1fwH/b7LUsE16V96vcSVmUX4V2ZWHDMmDHDCa3yTP7hhx8CC9DqEn7xxRetS5cuFXyeP//8c9ex7Pfr9sTpdDygJVZ36NDB9IOBIKz9PwSQFYtiGD9+vN1xxx22f/9+51Ot7vW77rrL9OJE5UuXzpL2/8QTT7g/ey8s1O8lZouzxlb2UkIE6AyKPoRbEKBDgJzBEjzEZQCNW2JLgHqJberZeJoEqJU0gTE81gSol1inn82nSYB6SRMYw0MlgACdAe5kArSmOXz4sC1dutRkkdCsWTMn4soyQ92tEiUlDqpTNVGA1n3//ve/naWCJxpWJkBL4FQXr2w4ZL2gDmC9xE7WDxKE/Z7MEn379evnOpmvXbtm69atc7YVt956q7Vu3drFKdH1pptuchQUl/yl1Ykrawt5RXtf92w/5FctsfzVV191c6YSoN9++21neyEWybquJUBX5iPtT432MmXKFPelt956ywm1Emb9LFN1QB86dMh1CYuxJ5L/9a9/dR3lYqjudF1+AV0vb9ywYYN99NFHTtQVF71oUHn026TIXkUd7hLjxTMVa28dvURSPwSQiPzpp5+6bvazZ886EVo/sGjVqpV7gaR+KCDPZ/1Z3tPaR+PGjcsRHTx40Nmt6OvqnNZYxZnsQoDOoOhDuAUBOgTIGSzBQ1wG0LgltgSol9imno2nSYBaSRMYw2NNgHqJdfrZfJoEqJc0gTE8VAII0KHivnExTxiWUO11tOY5pJwtL3FVQrJnMxJ0oUSLjKD3MS45AQToaJ4MBOho5oWHuGjmhaiiSYB6iWZeiCp6BKiV6OWEiKJLgHqJbm6ILHoEqJfo5YSI/iSAAJ3H0yBh9e9//7vrdlUXrN+aIo9h5WRp2ULIF1kd2Y0aNUprDXHye1undTODbyCAAB29Q1HWuMRmT/3TmiZ6EcY3Ih7i4pt7dp4+AeolfWbcEU8C1Eo8886uMyNAvWTGjbviSYB6iWfeC2XXCNCFkinihECWCCBAZwlklqaR+PzG0FJr2aQkSzMyTTYJ8BCXTZrMVewEqJdizzD7yxYBaiVbJJknDgSolzhkmT1miwD1ki2SzJMLAgjQuaDKnBCIMIFu3brZzp07IxwhoUEgOgR4iItOLogk+gSol+jniAijQYBaiUYeiKIwCFAvhZEnoowGAeolGnkgiuQEEKA5GRCIGQEE6JglnO1WiwAPcdXCx80xI0C9xCzhbDdjAtRKxui4MYYEqJcYJp0tZ0yAeskYHTeGQAABOgTILAGBKBFAgI5SNogl6gR4iIt6hogvSgSolyhlg1iiTIBaiXJ2iC1qBKiXqGWEeKJMgHqJcnaIDQGaMwCBmBFAgI5ZwtlutQjwEFctfNwcMwLUS8wSznYzJkCtZIyOG2NIgHqJYdLZcsYEqJeM0XFjCAQQoEOAzBIQiBIBBOgoZYNYok6Ah7ioZ4j4okSAeolSNoglygSolShnh9iiRoB6iVpGiCfKBKiXKGeH2BCgOQMQiBkBBOiYJZztVosAD3HVwsfNMSNAvcQs4Ww3YwLUSsbouDGGBKiXGCadLWdMgHrJGB03hkAAAToEyMmWOHPmjK1atcq+/PJL93Hbtm1t2LBhdvPNN+cpouwve+TIEZsxY4ZduHChfPI6derYlClTrKysrPxrieM0pnfv3tarVy+rWbNm4MAWLlxoe/bsqTB+3Lhx1qFDh8Bz5GtgMlb33nuvTZo0ycQj2XXgwAFbvny543nnnXcGDr3HhH9aaesxgcczMLcEyhqX2BtDS61lk5LcLsTsGRHgIS4jbNwUUwLUS0wTz7bTJkCtpI2MG2JMgHqJcfLZetoEqJe0kXFDiAQQoEOE7S0lQXbu3LnWrFkz69u3r/vyypUr7fLlyzZmzJi0RNc8hB94SYmqEkgnT55sDRo0qPS+xHE///yzLViwwIYMGWKtWrUKtJ7YzZkzxx599NFywVmC9IMPPlgQArTE5K1bt9qECROc4CwmmzdvttGjRycVoK9fv24rVqywvXv32lNPPWVPPPFEIE4ahAAdGFVoAyVCz55aN7T1WCg4AR7igrNiJASoF84ABIIRoFaCcWIUBESAeuEcQCA4AeolOCtGhk8AATp85iaxcdOmTU6Y9Tqejx07ZmvWrLEXX3zRfW3Dhg320UcfWa1atcq7gSWySpitW7eu65y+evWqDRgwwHr06GE1atSww4cP29KlS+3EiRNO3B4xYoQ1bdrUTp8+bRJjJW7Xr1/ftmzZYt98840TO//zn/84AhLCz58/b7NmzbLWrVu7PycKuP4/nzp1yn0uofSWW25x3dvt27evQDNTAfratWtun507dw4sHkvUV+w9e/asVIDet2+fE23PnTtn3bt3t0GDBtkff/xhb775pnXq1MkGDhxYHv/69ett9+7dNm3aNPc1j5+E9F27drn8vfbaazd8lsh627ZtbuylS5ccn+HDh7v8JV4Skj/44IPyjudUArQ66BctWmQPPPCAO0/KZe3atQOdZgToQJhCH7Tlb7eEviYLpibAQ1xqRoyAgEeAeuEsQCAYAWolGCdGQUAEqBfOAQSCE6BegrNiZPgEEKDDZ27vvfee/fjjj04QTnap8/Xrr792ouLFixedGCvBVAKmRFbZVzz99NN29OhRW7x4sb300kvWsGFDmzlzpvXp08eJqdu3b3cCqiwcJH56AurJkydt9erVNnbsWGvUqJHrstUlwVliqYRXzVGVAN2uXTs3n8Ttfv36OUFW6/kFdc2ZqQCtfUlIV/fvXXfdFShDqQRozblkyRIbOXKkNW7c2ObNm2cdO3Y07UUC9E033eQE5Xr16pnE3f/5n/9xHemJAnRJSYlNnz7d5eX11193sfnFab8A/dtvvzmbFbHWvMrdI488Yg899NANe0pXgNb4jz/+2An/Wv+5556rYGtSFTQE6EBHKvRBCNChIw+0IA9xgTAxCAKOAPXCQYBAMALUSjBOjIIA31s4AxBIjwDfX9LjxehwCSBAh8vbrSbRVx3PyQRoCamzZ8+2J5980tq0aePG79ixw9S9q45m2Ux4Xb6yYZA4rW7n2267zY17+eWXXSesunw1jzqkb7/99nKRUh3A8laWSO3Fov927drVidnq8G3SpEmVArS6btUtXVpa6uxCvG5oCa1+q41kvsYSfRP3nWycBHD9kuAb5FIns9j4hVh/x7ZEfwnCEmx1SZwX08GDBzsxWuuIuQRp/aX973//242Tv7IuT2QW4+PHj5uEfO3X/5n27heg1cl+5cqV8o7njRs3unU82xX/viT+q4PdY1NVB7Q63xVPixYtXPe7cqquan8Hd1XMEKCDnKjwxyBAh888yIo8xAWhxBgI/JcA9cJJgEAwAtRKME6MggDfWzgDEEiPAN9f0uPF6HAJIECHy9utVlUHtARMdTLLqsF7UZ/XHStxUsKj32bC62DWvH5R298RrHnU5SuhWKKluqLV8atL90vIVpe0BGXv8jqgK3upnzq033nnHfvll1/c/erAVrdwogCdiQf077//7vapTmEJ40Eu+UbLkmL8+PFOcNflF6CTvaBQL/kTZ8Uou4/vvvvOCdQS9cXs888/d13d3lz9+/d3dhrPPPOM6xT3xGKPrRenx0Jezhq3c+dO102tS3MkE6AlIou/BHFdVQnQsliRaK4Ocb188IsvvnC2Kokd6JVxQ4AOcqLCH4MAHT7zICvyEBeEEmMg8F8C1AsnAQLBCFArwTgxCgJ8b+EMQCA9Anx/SY8Xo8MlgAAdLm+3WmUe0LLGePbZZ52wK5GyZcuWbnzQDmh19Y4bN851JSfrgH7hhRfs7bfftvvvv9+9uE6+0RKgJXZqvCw/ZOugqyoLDt2v7uqHH37YunTpYt9//33Slw1masGh9avqEk+WMv1FKysQrwNcY/wCtLqPJbJ7Aq83h9exPHToUOfBrZcWfvbZZ65LfN26deUCtARfCcTqkO7QoUN5R7S3jsToxA5o+Wwrd/rs1ltvLbctSRSgPe9trwNbc1YlQKtbWmfFfynnyp/XNV/VsUaAzkPRB1gSAToApDwM4SEuD9BZsmAJUC8FmzoCD5kAtRIycJYraALUS0Gnj+BDJkC9hAyc5dIigACdFq7sDFZ38ty5c6158+bOQ1kv3Vu5cqXrkpVYqQ7poB7QnleyBM4gHtCeMC0xWmKlhF51z+rlhxKT/Z7Qlb2E8L777nN+xrL3kBgt/2eJovJQDtoBLQa61CWcKFSrA1p8ZBMiiwkJtHoZoyesy25Cv/cufS5BvFu3bk4U9y5//AcPHnS+0vKAVnezRGb5OIuBZ6+hFzLql/y11R3tdW9rPnU5a2+Jntr6rDIPaHWuS4RWTmURMn/+fCdgJwrQEs4//PBDmzhxonuho65EAdpjoM+0V8X9xBNPuLHqQFcHtS51cIuteFX2UkIE6OzUcbZnQYDONtHszMdDXHY4Mks8CFAv8cgzu6w+AWql+gyZIT4EqJf45JqdVp8A9VJ9hsyQOwII0LljW+XMetGdXlC3f/9+5wvctm1bJx7KN1hC9IYNG+yjjz5yQmLv3r1dR66+LuFXncs//fSTyQtYIrBEWn1NHsISWWXRIF9oeUbrRYF+X2KJqOqUlugswVPi56FDh1z3rATLIAK0OoDln7xs2TLXVSyhWGvrZYha17uSeTtLcJavstbVvYoxcZzikJgsT2OxkSWGrEO0TqI9iWc1oj1Udsn2Qh3fn376qa1du9bOnj3rRGgJw+LmCcj6unywxUK/9wvQ//jHP2zIkCFO+PXz1JqVCdCyOREjsZKvtn5pb6NGjSoPVSK1hOnKLtl5TJ061XU8i0GrVq3KY9TLFL1LArt+iKHY1cmtsTozyS4E6DwVfYplEaCjmRce4qKZF6KKJgHqJZp5IaroEaBWopcTIoouAeolurkhsugRoF6ilxMi+pMAAnQBnQa/r7NE4LhdEtYlEOvlfxJmdaViInFYInwy3+Uo8PP8vdVZLXHefwW1MEl3HwjQ6RLL/fiyxiU2e2rd3C/ECmkT4CEubWTcEGMC1EuMk8/W0yJAraSFi8ExJ0C9xPwAsP20CFAvaeFicMgEEKBDBl6d5VKJrdWZuxDu1QsRf/31V5NXsjqXEaAzyxoCdGbccnWXxOc3hpZayyYluVqCeatBgIe4asDj1tgRoF5il3I2nCEBaiVDcNwWSwLUSyzTzqYzJEC9ZAiO20IhgAAdCmYWgUB0CMjeZOfOndEJiEggEGECPMRFODmEFjkC1EvkUkJAESVArUQ0MYQVSQLUSyTTQlARJUC9RDQxhOUIIEBzECAQMwII0DFLONutFgEe4qqFj5tjRoB6iVnC2W7GBKiVjNFxYwwJUC8xTDpbzpgA9ZIxOm4MgQACdAiQWQICUSKAAB2lbBBL1AnwEBf1DBFflAhQL1HKBrFEmQC1EuXsEFvUCFAvUcsI8USZAPUS5ewQGwI0ZwACMSOAAB2zhLPdahHgIa5a+Lg5ZgSol5glnO1mTIBayRgdN8aQAPUSw6Sz5YwJUC8Zo+PGEAggQIcAmSUgECUCCNBRygaxRJ0AD3FRzxDxRYkA9RKlbBBLlAlQK1HODrFFjQD1ErWMEE+UCVAvUc4OsSFAcwYgEDMCCNAxSzjbrRYBHuKqhY+bY0aAeolZwtluxgSolYzRcWMMCVAvMUw6W86YAPWSMTpuDIEAAnSWIR85csRmzJhhFy5cKJ/53nvvtUmTJlmdOnWqvZrm3bFjhx08eNDGjBljNWvWrPacVU1w5swZW7VqlX355ZdumMTLQYMGWWlp6Q23LVy40Pbs2VPh6x07dnRxct1IQLx+/PFHmzp1qtWvX798gHI8a9Ys9+fEc6PztXz5cps8ebI1aNDAjfnpp59s+vTpNnToUOvQoUNK1D0m/NNKW5OTlKBCGlDWuMTeGFpqLZuUhLQiy6RDgIe4dGgxNu4EqJe4nwD2H5QAtRKUFOMgYEa9cAogEJwA9RKcFSPDJ4AAnWXmBw4csK1bt9qECROc4CzBcPPmzTZ69OhqCdCnTp0yCZYnT560Nm3a2FNPPWW33XZblqOvON3ly5dt3rx5duedd1rfvn3dhytXrrTr16/byJEjbxC/FV/Tpk3Lx+Y0uCKYXLw+++wzGzFihHXt2rV8R/rhwuzZsx33VAL01atXbcmSJbZ7924bN24cAnSBnguJ0LOn1i3Q6Is7bB7iiju/7C67BKiX7PJktuIlQK0Ub27ZWfYJUC/ZZ8qMxUuAeine3BbDzhCgs5zFvXv32gcffFAuHCYK0OfOnXMdrF988YXdfPPNNnjwYOvcubPVqFHDdO/8+fPLI2rYsKFNmzbNjVu2bJkbJ/FZY71L4rYuCcTnz593nbOtW7d2f/Z/pjH+P3uCtuK75ZZbbNiwYda+ffsKNL799lvbsGGDTZw40Y3RpfskSks0lUDqv9IVoE+fPu1EdXVIq5s38c+HDx+2pUuX2okTJ6xZs2ZuTQnciV3munfgwIGOj8Txbdu22aZNm+zSpUtuT8OHD3e/96+V2Em8b98+W7FihSk/3bt3d13ef/zxR6Xxad/efOpe3rJli33zzTfuBw+KobIcJ/JSXLVq1XI/oPC62RWHWOhK/MFFYtw6M+vWrXNjFTMd0Fku6BCn2/K3/9YYV7QI8BAXrXwQTbQJUC/Rzg/RRYcAtRKdXBBJ9AlQL9HPERFGhwD1Ep1cEMmNBBCgs3wqqhKga9eu7YRkXRJ8jx07ZosXL3a/v++++5wArb8w1MnqFz9/++03e++995w4evToUbv99tvt+eeft1atWlUQlSW8rl+/3vr06VOlAP3kk0868VRibr9+/WzXrl22fft2Z+sgsdu7NJ9EYL+Fhrqi58yZY48++ugNYmc2Behr167ZzJkz3V46derk4lOXrzqCf/nllwpd5WKmXy+//LL98MMPzjJk7NixVq9ePSfIP/LII/bXv/61UgFaNiPqIlZXd+PGjZ3ALuuQdu3aBRKg1ZW+evVqt6bE8Kpy7D9u4iV7Fu1L9hl33323KRb9EEJCsmxPdBb81i1+AVrCtTqlH3roIbf/nj17IkBnuZ7DnA4BOkzawdfiIS44K0ZCgHrhDEAgGAFqJRgnRkFABKgXzgEEghOgXoKzYmT4BBCgs8w8UbT1d0DL21fi7ahRo8q7h9euXesiUCe0BGhZMkjw9XcDy5Lh7bfftvHjxzvBUoLx+++/b1OmTLFPPvnE3S8LB4nZEkCbNGlSpQAt+w51S8vHWV23Xje0J6B6SNQxLZE80cNZwumDDz6YUwFae5bXtURlCfcS3yW2DhgwwP3Z77OtfYiNBHkJ5FeuXLG6df9rZ7Bx40YrKSlxIm1lHdDiKZFfPwjQJUFYHdHKSWUd2hqnz5577jnXOd2rVy8nlItlVTlOFKAVs86IcvbEE0+4Byx1x0uA/vDDDyu14JAQLz7ykFaH99y5cxGgs1zLYU+HAB028WDr8RAXjBOjIIBIwBmAQHACfG8JzoqREKBeOAMQCE6AegnOipHhE0CAzjJziZESRCVe6vIL0MePH7/hBXJ+kdcTPhMFaAmNetGcBGLZb0jIXrBggfXv39+++uorZ/kgKwf/iwE9Cw4JsP5L9+izr7/+2t555x3XTaz7PbsP78V2uieMDug333zTibbe5cWhPfvFb+/FfOryVYyer7b2LOFeYq3sLyQ2qwt8586dTozWpT0//vjj5d3QEutlL6L9S8TXDwESX54ooV/CroTuZPFpXi/2Fi1aOKH4pptucvlOfElgVUK+utBbtmxp7777rut2lse2Oq81l9/KxePjzS/LEVlvyKJDXuDq9KYDOsvFHPJ0CNAhAw+4HA9xAUExDAJ0qXEGIBCYAN9bAqNiIATogOYMQCANAnx/SQMWQ0MngACdReSeB7MsLiQiJgrQElFl7yDRUDYauvwd0BIqZT0hwdTfAS2RWS839ARodQNrHomQ+kyipL4mAfbjjz9281blAS0xVt3EDz/8sHXp0sW+//77G0RTzSGRds2aNU5clc+xLomxEjslzpaVlVWgl00LDnVAey/WU5d2Yge0/8WOflbyYZZ4LRH/1ltvLbcaEQ9xkr2Fxsu+Qp+//vrrjpkEfO+HBt6mqvKo1hjt94UXXnDd6ffff797MaTuqSrHfmAerx49eri45N0tMV1CtKxPKhOg1ekuW462bdu6PF+8eBEBOot1nK+pEKDzRb7qdXmIi2ZeiCqaBKiXaOaFqKJHgFqJXk6IKLoEqJfo5obIokeAeoleTojoTwII0Fk8DbJyUCeu/6V9/g7oqjyg77rrLidcqjtXv/zip8RXdTxL7JRXtN8P+T//+Y97Ad6LL77oxGT/iwYrewmh/JslIsvOQsKp5lO382uvvea6i71LHcSKSS8blNCpSx266piWX7K6sSW6y+5CnceVCdAS1f3jggi8QT2g1QH96aef2tatW+2VV15xorVEaAnQ8tGWsKsfBnjxe2v7O5Vlv6GXHWpPEtVlgyJRVy98TGXBoXU8cVz5kaVGOh7Q6oBWbLJUUR7lV60fLPi9xL2YJTp7L2CUV7W6t/VySH93uKw7xFoCu85bsqvHhH9aaesxWTz5TJUNAgjQ2aCY/Tl4iMs+U2YsXgLUS/Hmlp1llwC1kl2ezFbcBKiX4s4vu8suAeoluzyZLbsEEKCzxFOCocTOyi7PWkKioCwa5POrF/6p67Zz5862aNEiO3v2rOt+laCb2H0rT2LZe2hMs2bNbMSIEe4lghKZDx065LqfNXcQAVqCp+aTUKrOX3kXq+P2pZdecnP7L70UTy/10wvxdHXr1s0GDRrk7D5kkSFhXJ7W99xzT6UCdOK4IAK0hHDFJGH4xIkTFfbsibASXnXpZYPyb27fvr0TX7Uv7U++yvolLorRf/kFaHV3S8RWN7r4SoSWsCyBPYgArVglfEtA1g8fJBQny7Hm819+wf7XX38t7yz3XkjpdUD/61//cnlSzhW3PKb10kKJzbr8ArREc+VEtiDypU52IUBnqeizPA0CdJaBZmk6HuKyBJJpYkGAeolFmtlkFghQK1mAyBSxIUC9xCbVbDQLBKiXLEBkipwRQIDOElp/x6oEyMrETn+HcZaWZhoIpEUAATotXKEMLmtcYrOn/vfFmVzRIsBDXLTyQTTRJkC9RDs/RBcdAtRKdHJBJNEnQL1EP0dEGB0C1Et0ckEkNxJAgM7SqUCAzhJIpsk5AQTonCNOawGJz28MLbWWTUrSuo/B4RDgIS4czqxSHASol+LII7vIPQFqJfeMWaF4CFAvxZNLdpJ7AtRL7hmzQuYEEKAzZ8edEChIArJR2blzZ0HGTtAQCJsAD3FhE2e9QiZAvRRy9og9TALUSpi0WavQCVAvhZ5B4g+TAPUSJm3WSpcAAnS6xBgPgQIngABd4Akk/FAJ8BAXKm4WK3AC1EuBJ5DwQyNArYSGmoWKgAD1UgRJZAuhEaBeQkPNQhkQQIDOABq3QKCQCSBAF3L2iD1sAjzEhU2c9QqZAPVSyNkj9jAJUCth0matQidAvRR6Bok/TALUS5i0WStdAgjQ6RJjPAQKnAACdIEnkPBDJcBDXKi4WazACVAvBZ5Awg+NALUSGmoWKgIC1EsRJJEthEaAegkNNQtlQAABOgNo3AKBQiaAAF3I2SP2sAnwEBc2cdYrZALUSyFnj9jDJECthEmbtQqdAPVS6Bkk/jAJUC9h0matdAkgQKdLjPEQKHACCNAFnkDCD5UAD3Gh4maxAidAvRR4Agk/NALUSmioWagICFAvRZBEthAaAeolNNQslAEBBOgMoIVxy8KFC23Pnj0VlurYsaONGTMmjOUDrXHmzBlbtWqVffnll268hM1BgwZZaWlphftPnz5tb775pp06dcp9vVatWpWOTbZw4v3emHHjxlmHDh0CxRrlQRcuXLBdPmMuAAAgAElEQVRZs2bZoUOHKoTZv39/69u3b4WvHTlyxJYvX26TJ0+2Bg0alH+m8/Lggw8G4oEAHeXTQGxRI8BDXNQyQjxRJkC9RDk7xBYlAtRKlLJBLFEnQL1EPUPEFyUC1EuUskEsiQQQoCN6JiQoNm3a9AYBMirhXr582ebNm2d33nlneYwrV66069ev28iRI61mzZrloUpAnjlzpg0fPtzKysrs999/d/d26dLFHnvssZRbSrw/5Q0FNkAC9Pz5861Pnz7WsmVLF31l+c+GAN1jwj+ttHV0fpBRYOnKerhljUvsjaGl1rJJSdbnZsLqE+AhrvoMmSE+BKiX+OSanVaPALVSPX7cHS8C1Eu88s1uq0eAeqkeP+7OLQEE6NzyzXj2RAHy6tWrTpS8++67neArAXju3LnWuXNnJ+Tu2LHD1q5da5cuXbL27ds7sbdu3br2/fff21tvvWUnTpxwX3/xxRfd1/0d1upIbtOmjb3wwgtWr14916mszyV23nLLLTZs2DB3r//69ttvbcOGDTZx4kQ3Rpfuk7A8YsQIJ0x7VzIBWffWrl07kMBemQAtsXvfvn0m4fvcuXPWtm1bGzp0qNWvX9+SdRWro/i2226zjz/+2CZNmmR16tSxbdu22XfffWfPPvus46QOc3UWa00x8P58+PBhW7p0qePYrFkzt0f9gECMZsyY4dbTpXsHDhzo8nL+/HnXrawYb7rpJuvXr5/16NHDatSoUYGlYhc33SeBXhcCdMalU5A3SoSePbVuQcZe7EHzEFfsGWZ/2SRAvWSTJnMVMwFqpZizy96yTYB6yTZR5itmAtRLMWe38PeGAB3RHCYTIPfu3WsffPCBE0//+OMPW7RokRNIPSuM0aNHW+PGjW3FihVOhO3evbsTqZ988kknMEuolej6/PPPO4HTs2yQADpnzhzr1auXG+etLcF0165dtn37dmf5cPPNN5fTknArUdZvCSJRXPM8+uijFawgEgXkX3/91a0hQVjrpboqE6Al/oqBxODmzZvbu+++a7/99puLSbH4u4o3b97slpH9hOwuJNDfc889tmDBAnvggQfs/vvvryA4+wXoa9euuQ5udSh36tTJ8di9e7fLwy+//GKaW+zFVn/h69fLL7/svi5RXqK/YhV/Cfa33357hS0n2x8CdKpTUXyfb/nbf3+QwxUtAjzERSsfRBNtAtRLtPNDdNEhQK1EJxdEEn0C1Ev0c0SE0SFAvUQnF0RyIwEE6IieimQCpIRmiarq8v3hhx9s//79TmzdsmWL63wePHiw243E1ytXrrjOXomlEyZMcN3GEow3bdpkY8eOdSK132NaHc4SUdUNrc5d+TjLRsPrhtY9fs9hiavHjh27wZM6mRdxMg9ndW2r41qdwamuygTojRs3OjsPdWjrUney17WsTm6J0+oWV1exJ0A/9dRTbu9NmjSxdu3alYv42re/49kvQB88eNB1mEtUFkcJ9rNnz7YBAwa4P/s7oMVt/Pjx1qpVK8dR82qMOqQldkt097qcvX2nK0D71/OzC+qJjQVHqhOXn88RoPPDPdWqPMSlIsTnEPiTAPXCaYBAMALUSjBOjIKACFAvnAMIBCdAvQRnxcjwCSBAh8880IqVdcBKPG3UqJGz1lA3rl7CV9lYia4Saf1Xw4YNbdq0ac6uw+uA9sRR2UZ07drVvv76a3vnnXdcd69sLrx7/AJ0dTqgL1686LqBPbuKVEAqE6AT9+0fJ4HZL/h6ArQE6QMHDjjrDYnuevHfqFGjXBe5/0WJisnbt8Rnv9ju2Xv07NnT7cHrgJb4rC71Dz/80In+mlMWHEePHjV1UatDesqUKTcI0MlEfjqgU52K4vscATqaOeUhLpp5IapoEqBeopkXoooeAWolejkhougSoF6imxsiix4B6iV6OSGiPwkgQEf0NFQmQMp7ec2aNa47WR2vEkklgEoUTeyA/vLLL51VhMb5XwqoLSd2KnsC7eOPP+66ex9++GHnLS2hWyKqLDj8ArQXh2woZPehS0KqZ2/h7/JNJiD77UQkzFZ1VdUB7e/89ndAq+tYArQ6xD1GWkMCtDqY9Zm6p9WRLBE/0fM5sQPazzGxA9pvweHd99JLLzmRXz7R6rqWZYr/RYz+/aozffXq1c6eQ53bXn6SvYSSlxBGtGCzEBYCdBYg5mAKHuJyAJUpi5YA9VK0qWVjWSZArWQZKNMVNQHqpajTy+ayTIB6yTJQpssqAQTorOLM3mSVCdCydZg+fbrzEZbIqRfaySJi1apVzkJDHtASqEtKSkwduhKEn376aedzrHHq+JUntF645/eAlle0hFh1Vese2UvIF1kWHuoWfu211yoI0LL50Ivz9LJBibq61NWsjumRI0e6uBSrXngoodcvvqoDWqK2hGfZZ3gv8NOf9XvNofu8KxMPaNmTbN261fk0ay5/B7TmXb9+vbMg+T//5/84gboqATqoB7Q6oD/99FO3rsRk7VHcJear6/rtt9929id+cV5zr1u3zjHy8pkoQPv5BBGg/dYfyU4kFhzZq9NszoQAnU2a2ZuLh7jssWSm4idAvRR/jtlhdghQK9nhyCzxIEC9xCPP7DI7BKiX7HBkltwQQIDODddqz1qZAC1xVuKxhGJ5GOvS12QToY5bdQTLWkIv2ZPwKjsNCZ+y07jjjjucyNmsWTPXAe15QEus9t+zb98+W7ZsmZtL66hD17vPvzHv5YfqtNalF/wNGjTI+UfLskJdxrK3UFev395CvsitW7d2XtbqnlZ8WksvE0zmLV2ZAK19K1YJ3+pKbtu2rZtTndgSx9URrvh1JQrQ6mj+5ptvnAAusbwqAVqd32KwdOlS5zMtfopVHcoShP2ezNqr5hRPdY+LgeLRyxZPnjzpOq71mXcpD8ePH3eWHbJW8X/d64D280klQGsdrdmiRQv3UslkFwJ0tcszJxMgQOcEa7Un5SGu2giZIEYEqJcYJZutVosAtVItfNwcMwLUS8wSznarRYB6qRY+bs4xAQToHAPO9vQ///yz82eWIOxZX2R7jXzOJxFdndBeV3UuYlH3tkR8CeaeiJ+LdaI6JwJ0NDODAB3NvPAQF828EFU0CVAv0cwLUUWPALUSvZwQUXQJUC/RzQ2RRY8A9RK9nBDRnwQQoAvoNKiL9/3333cdth07diygyIOFKqsJiev9+vWr0A0c7O5go9RBLIsRWWOoWzrRGzvYLIU9CgE6evkra1xis6f+aTsTvQjjGxEPcfHNPTtPnwD1kj4z7ognAWolnnln15kRoF4y48Zd8SRAvcQz74WyawToQskUcUIgSwQQoLMEMkvTSHx+Y2iptWxSkqUZmSabBHiIyyZN5ip2AtRLsWeY/WWLALWSLZLMEwcC1Escsswes0WAeskWSebJBQEE6FxQZU4IRJiArEd27twZ4QgJDQLRIcBDXHRyQSTRJ0C9RD9HRBgNAtRKNPJAFIVBgHopjDwRZTQIUC/RyANRJCeAAM3JgEDMCCBAxyzhbLdaBHiIqxY+bo4ZAeolZglnuxkToFYyRseNMSRAvcQw6Ww5YwLUS8bouDEEAgjQIUBmCQhEiQACdJSyQSxRJ8BDXNQzRHxRIkC9RCkbxBJlAtRKlLNDbFEjQL1ELSPEE2UC1EuUs0NsCNCcAQjEjAACdMwSznarRYCHuGrh4+aYEaBeYpZwtpsxAWolY3TcGEMC1EsMk86WMyZAvWSMjhtDIIAAHQJkloBAlAggQEcpG8QSdQI8xEU9Q8QXJQLUS5SyQSxRJkCtRDk7xBY1AtRL1DJCPFEmQL1EOTvEhgDNGYgkgc2bN9uxY8dszJgxLr7z58/b3LlzrWXLlvbUU09ZSUlJJONOJ6iFCxfanj173C01atSwZs2a2YgRI6xp06aVTnPkyBFbvny5TZ482Ro0aODG/fTTTzZ9+nQbOnSodejQIWUICNApETEAAuUEeIjjMEAgOAHqJTgrRsabALUS7/yz+/QIUC/p8WJ0vAlQL/HOf9R3jwAd9QzFND6/AH316lUnuuoaPny41axZsyioSICW2Ny3b1/THjdt2mQ//vijjRs3zmrXrp10j4kCtO5bsmSJ7d69290XRIDuMeGfVtr6v8I+V/4JlDUusTeGllrLJoX/Q5X808x+BDzEZZ8pMxYvAeqleHPLzrJLgFrJLk9mK24C1Etx55fdZZcA9ZJdnsyWXQII0NnlyWxZIuAJ0KNHj7YtW7bYF1984bp+b7nlFrfC4cOHbenSpXbixIkbOod178aNG8sjuffee23SpElWWlpq+/bts5UrV9q5c+esbdu2rmtYc82fP79C5A0bNrRp06bZqVOnkq4jIXjGjBl24cIFd5+6kQcOHGidO3e269ev27Zt25ygfOnSJWvfvr0TzuvWrVthDb8ArQ8OHjzo9jp27FirU6dOUpKJAvTevXtt3bp1buygQYMQoLN0/sKeRiL07KkVz0fYMbBecgI8xHEyIBCcAPUSnBUj402AWol3/tl9egSol/R4MTreBKiXeOc/6rtHgI56hmIan0TkL7/80u6//37bsWOH6+79y1/+4micPHnSZs6caX369LFOnTrZ9u3bXQewRGaJvLpXwvDgwYNNgq3+LCH7+PHjtmjRImdz0bx5c3v33Xftt99+czYf6qr2j5UAXNU6v/zyS/m8Gqu/6PXr5Zdfth9++MFWrVrlhOR69erZrFmz7JFHHrGHHnqoUgH68uXLtmbNGve5RHFZciS7/AJ0rVq1bPbs2W5erd2zZ08E6AKuly1/++8PV7iiRYCHuGjlg2iiTYB6iXZ+iC46BKiV6OSCSKJPgHqJfo6IMDoEqJfo5IJIbiSAAM2piCQBicYSnmVRIZFY4nKjRo1crBKb9ZnEXllVqJtZQuyAAQOcR7Tu1SVrC7+o/P7779vvv/9uw4YNc5+re1pdyBKgb7/99hsE6KrW0br+Dmh1V48fP95atWplEpOvXLlS3vGsbmx5Vise/+X3gNbXGzdubBMnTrQmTZpUmhNPgBYPMZBlh7qr5Y+NAB3Joxw4KATowKhCHchDXKi4WazACVAvBZ5Awg+NALUSGmoWKgIC1EsRJJEthEaAegkNNQtlQAABOgNo3JJ7Ap4Fx6hRo5z/s7yOR44c6TqVE19QqG5ndRl7Aqxf8PUL0CtWrCj3XNYOTp8+7TqpJeCWlZXdIEBXtY4sN7zOaonPssL48MMPbcKECU5sXr9+ve3cudOJ0br69++fVID2PKCvXbtmu3btsk8++cSJ0Il2HR5xT4CW3YesN9TZfdttt1XYf6rs4AGdilB+PkeAzg/3VKvyEJeKEJ9D4E8C1AunAQLBCFArwTgxCgIiQL1wDiAQnAD1EpwVI8MngAAdPnNWDEDAL/6qA1pCca9evezhhx92HdDeS/ckSCd2QKuzWL7LsudI7ICWJ7OsOXQF6YCubB11QHsCtCw4JGZ73dTffPON605WZ/Wtt97qvu4Jzf6tJ349URBPhkn7Wbx4sfOIloe1uqovXryIAB3gTEV9CAJ0NDPEQ1w080JU0SRAvUQzL0QVPQLUSvRyQkTRJUC9RDc3RBY9AtRL9HJCRH8SQIDmNESSQGL38YEDB1wntDqM5atcmQe0BGbZcQwZMsTuu+++UDyg1QH96aef2tatW+2VV15x4rhEaAnQf/zxh3vBYbt27VJ2QKtjWi8vfPXVV10HtIRl/dfvB+29/FB2HVOmTHEvZUzsAD9//rzJH1oiebKLDuhIHnlDgI5mXniIi2ZeiCqaBKiXaOaFqKJHgFqJXk6IKLoEqJfo5obIokeAeoleTogIAZozEHECiQL09evXXcfxt99+60RovVBw6dKlrou5WbNm7sWCssWQFYf8nOXznPhiQQnF+/bts5UrV7quaXUQ64V/9evXdzQSX0Korx0+fPiGddTN7AnBEn91SRTXmuq8lgC8bNkyt5b8nPVLYrDsRPyX3wNaIvMdd9zhhHP5SH/99de2evVqJ0ari9q7tO6cOXNc3B06dHBf9gvQbdq0sQULFliLFi1cxzgCdMQPui88BOho5oqHuGjmhaiiSYB6iWZeiCp6BKiV6OWEiKJLgHqJbm6ILHoEqJfo5YSI/iRABzSnAQIxI0AHdDQTjgAdzbzwEBfNvBBVNAlQL9HMC1FFjwC1Er2cEFF0CVAv0c0NkUWPAPUSvZwQEQI0ZwACsSWAAB291Jc1LrHZU+tGLzAi4sU3nAEIpEGAf/SkAYuhsSZArcQ6/Ww+TQLUS5rAGB5rAtRLrNMf+c3TAR35FBEgBLJLAAE6uzyrO5vE5zeGllrLJiXVnYr7c0CAh7gcQGXKoiVAvRRtatlYlglQK1kGynRFTYB6Ker0srksE6BesgyU6bJKAAE6qziZDALRJ9CtWzfTCw+5IACB1AR4iEvNiBEQ8AhQL5wFCAQjQK0E48QoCIgA9cI5gEBwAtRLcFaMDJ8AAnT4zFkRAnklgACdV/wsXmAEeIgrsIQRbl4JUC95xc/iBUSAWimgZBFq3glQL3lPAQEUEAHqpYCSFcNQEaBjmHS2HG8CCNDxzj+7T48AD3Hp8WJ0vAlQL/HOP7sPToBaCc6KkRCgXjgDEAhOgHoJzoqR4RNAgA6fOStCIK8EEKDzip/FC4wAD3EFljDCzSsB6iWv+Fm8gAhQKwWULELNOwHqJe8pIIACIkC9FFCyYhgqAnQMk86W400AATre+Wf36RHgIS49XoyONwHqJd75Z/fBCVArwVkxEgLUC2cAAsEJUC/BWTEyfAII0OEzZ0UI5JUAAnRe8bN4gRHgIa7AEka4eSVAveQVP4sXEAFqpYCSRah5J0C95D0FBFBABKiXAkpWDENFgI5h0gthy5s3b7aNGzdWCPXee++1SZMmWZ06dQphC2nHGHTPR44csRkzZtiFCxfcGuLRu3dv69Wrl9WsWTPluj0m/NNKW49JOY4B4RAoa1xibwwttZZNSsJZkFXSIsBDXFq4GBxzAtRLzA8A2w9MgFoJjIqBEDDqhUMAgeAEqJfgrBgZPgEE6PCZs2IAAhJjjx07ZmPGxEco1Z4lKg8ePNgR2rt3r33wwQc3iO4SoJcvX26TJ0+2Bg0a2M8//2wLFiywIUOGWKtWrVLSRYBOiSj0ARKhZ0+tG/q6LJiaAA9xqRkxAgIeAeqFswCBYASolWCcGAUBEaBeOAcQCE6AegnOipHhE0CADp85KwYgUJkAvW/fPluxYoWdPXvWysrKnEDdsGFD83cPl5SUWPPmzW3kyJFWr149J87WrVvXvvzyS7t69aoNGDDAevToYWfOnLGFCxe6OSTk7tq1yzZt2mSvvfaa+7ME4Pnz55dHq3WmTZvmPjt8+LAtXbrUTpw4Yc2aNbMRI0ZY06ZNLbE7WWMHDhxonTt3tuvXr9u2bdvcGpcuXbL27dvb8OHDXWy61q5d67qZ+/btm5YAfe3aNbdHrdGhQ4eUdBGgUyLKy4Atf7slL+uyaNUEeIjjhEAgOAHqJTgrRsabALUS7/yz+/QIUC/p8WJ0vAlQL/HOf9R3jwAd9QzFNL5kAvSvv/5qc+bMseeff96Jz8uWLbP69eu7jmGN1yXxViLz4sWL7e6777bHHnvMZs2a5cY//fTTdvToUffZSy+9ZI0aNSoXoCVaT58+3S5evGivv/56uQCtv8DHjRtnf/zxR/lYCb4zZ860Pn36WKdOnWz79u22e/du16n8yy+/uFhGjx7txGTdr18vv/yy/fDDD7Zq1SobO3asE8YV1yOPPGIPPfSQi11iuETsdAVo7UliuNa86667Up4YBOiUiPIyAAE6L9hTLspDXEpEDIBAOQHqhcMAgWAEqJVgnBgFARGgXjgHEAhOgHoJzoqR4RNAgA6fOSsGIJBMgJawLIFYHcM1atRwoq86otXBnOiffM899ziLilq1ajmht2fPnq47WF3I6hZW13KXLl3KReUdO3bY8ePH7eTJk04g9jqgP/vsMzf/6dOny8cePHjQNF6icu3ate3cuXM2e/Zs11mtP/v9mUtLS238+PHOGuPy5ct25cqV8o5neVxL+PYE53QEaP8anvCueTRfqgsBOhWh/HyOAJ0f7qlW5SEuFSE+h8CfBKgXTgMEghGgVoJxYhQEEKA5AxBIjwDfX9LjxehwCSBAh8ub1QISqEyA3rp1q73//vtO9NXVsWPHcgHaE2Il9K5Zs8Z1IKtL2S9Aa4zXLa3OY4m+/fv3d7YYzzzzjK1fv77cksMvcPsFaInPfn9q+TZ7a0i49jqgJT7LxuPDDz+0CRMmOHFY8+/cudOJ0bq0toRjTxhXR7VnoxHUA/r33393+9B+unbtmpIwAnRKRHkZgACdF+wpF+UhLiUiBkCgnAD1wmGAQDAC1EowToyCAAI0ZwAC6RHg+0t6vBgdLgEE6HB5s1pAAskEaHUev/POO84+Q1YV/jF+Cw4tIfFW3cvDhg2rsgN63rx5JqG4Xbt2Tvj1e0JrTtltSCRO7ICWOC1rjpo1a97QAe234PDf980337jOaXVU33rrrRUsNyRiq4v6ySeftDZt2jhKQQVoT1QP+tJGBOiAhzDkYQjQIQMPuBwPcQFBMQwC/G/SnAEIBCbA95bAqBgIASw4OAMQSIMA31/SgMXQ0AkgQIeOnAWDEEgmQB84cMB1Kk+cONFZayxZssT917Pg0LzqJlZ3sV5UKDuMQYMG3eAB7fklq1v5zTffdHYb8m/WiwE9AVqitMRpdRTrl19IDuoBrTk+/fRTU9f2K6+84ixDJEIrXnlK6wWHEr4V81dffeW6tmUbopcdJgrQ2otnPyLP5+XLl7uxil0d0HPnznV+1Hq54vnz5x0X3ZPsQoAOcgLDH4MAHT7zICvyEBeEEmMg8F8C1AsnAQLBCFArwTgxCgJ8b+EMQCA9Anx/SY8Xo8MlgAAdLm9WC0igMguOdevWOUsLdRC3bt3aTpw44cRj2XLIU1mX/KH10kEJvbLhkD2GvvbTTz+5FxTKq1lC7ZkzZ+wf//iHDRkyxHUd+0XmtWvX2tmzZ12Xszyn/Z9J9D18+LB78Z/Wl5/0iBEjXFf2kSNHKnhA62WD6sJu3769E4b14kT5Vjdp0sT9kkisz/R1jZOliHf5O6AlOq9evdpeffVV51Pt94DWHN26dbOBAwc6mw95XLdo0cJ69eqFAB3wvEVhGAJ0FLJwYww8xEUzL0QVTQLUSzTzQlTRI0CtRC8nRBRdAtRLdHNDZNEjQL1ELydE9CcBBGhOQ1ET8Psze97KRb3hAJujAzoApJCHlDUusdlT64a8KssFIcBDXBBKjIHAfwlQL5wECAQjQK0E48QoCPC9hTMAgfQI8P0lPV6MDpcAAnS4vFktZAII0DcCR4AO+RCmWE7i8xtDS61lk5JoBUY0CGqcAQikSYB/9KQJjOGxJUCtxDb1bDwDAtRLBtC4JbYEqJfYpr4gNo4AXRBpIkgIZI+A7Dp27tyZvQmZCQJFTICHuCJOLlvLOgHqJetImbBICVArRZpYtpUTAtRLTrAyaZESoF6KNLFFsi0E6CJJJNuAQFACCNBBSTEOAlgKcAYgkA4B/tGTDi3GxpkAtRLn7LP3dAlQL+kSY3ycCVAvcc5+9PeOAB39HBEhBLJKAAE6qziZrMgJ8BBX5Alme1klQL1kFSeTFTEBaqWIk8vWsk6Aesk6UiYsYgLUSxEntwi2hgBdBElkCxBIhwACdDq0GBt3AjzExf0EsP90CFAv6dBibJwJUCtxzj57T5cA9ZIuMcbHmQD1EufsR3/vCNDRzxERQiCrBBCgs4qTyYqcAA9xRZ5gtpdVAtRLVnEyWREToFaKOLlsLesEqJesI2XCIiZAvRRxcotgawjQRZBEtgCBdAj885//tFdffTWdWxgLgdgS+PHHH+3uu++O7f7ZOATSIUC9pEOLsXEmQK3EOfvsPV0C1Eu6xBgfZwLUS5yzH/29I0BHP0dECAEIQAACEIAABCAAAQhAAAIQgAAEIAABCECgIAkgQBdk2ggaAhCAAAQgAAEIQAACEIAABCAAAQhAAAIQgED0CSBARz9HRAgBCEAAAhCAAAQgAAEIQAACEIAABCAAAQhAoCAJIEAXZNoIGgIQgAAEIAABCEAAAhCAAAQgAAEIQAACEIBA9AkgQEc/R0QIAQhAAAIQgAAEIAABCEAAAhCAAAQgAAEIQKAgCSBAF2TaCBoCEIAABCAAAQhAAAIQgAAEIAABCEAAAhCAQPQJIEBHP0dECIGsENi3b5+tWLHCzp49a2VlZTZmzBhr2LBhVuZmEggUE4Hr16/btm3bbMuWLXb+/Hlr1qyZjRgxwpo2bVpM22QvEMg6gV27dtmaNWts4sSJ7vsMFwQgcCOBc+fO2dq1a23Pnj325JNPWt++fcEEAQgkIaBnsOXLl5v+DXPTTTdZv379rEePHlajRg14QQACZnbmzBnbuXOn+zVw4EB74IEHHBfv3zKbNm2yS5cuWfv27W348OFWt25duEEgrwQQoPOKn8UhEA4BfXOaPXu2+4eOvjHpm9GxY8ecCF2zZs1wgmAVCBQIgYMHD9qqVats9OjR1qRJE1cvR44csZdfftlq165dILsgTAiES+D333+36dOn2+nTp23y5MkI0OHiZ7UCISBBbe7cuda8eXPr06cPYkCB5I0w80Pg/fffd+LzhAkT7I8//rAFCxbY0KFD7b777stPQKwKgQgR0PPW4sWL3fPW/v373Q9oOnTo4CL88ccfbdGiRTZy5Ei78847bdmyZa7xTCI1FwTySQABOp/0WRsCIRH49ttvbfPmze4Brk6dOvb999+7bmh1qdWvXz+kKFgGAoVB4MCBA3by5El77LHHXMASn1U/EqRVP1wQgEBFAuq02bBhg124cMEOHTrkumzogOaUQOBGAnv37jX9nwJjx46lAYADAoEUBBYuXOj+7zPv/xLQn2tJDHMAABH6SURBVB988MFykQ2AEICAuWevWbNmWc+ePctrY8eOHaZ/z+h7jf6PAf0gR/93p/7tr/+bgAsC+SKAAJ0v8qwLgRAJ6B88H3zwgU2aNMkJaPqJqR7i1AHdoEGDECNhKQgUHgF14Bw/ftyGDRvG//ZZeOkj4hAI6Ic0EqCfffZZ142DAB0CdJYoSAL64b/+r7SjR4+arDi6d+9ugwYNQowuyGwSdK4J/O///q9JSBs/frzrgF66dKl7FrvrrrtyvTTzQ6BgCCQToNU44/3fztoIzTQFk86iDxQBuuhTzAYhYIYAzSmAQGYEDh8+7PwH9Y+fO+64I7NJuAsCRUzg8uXL7geajz76qBMFZs6ciQBdxPlma9UjoFqRAO11QMseTbXTtWvX6k3M3RAoQgL6/iIbAXVvlpSU2IABA6xXr140AxRhrtlS5gQQoDNnx53hE0CADp85K0IgdAII0KEjZ8EiIPDbb785v0H5dHov9SiCbbEFCGSVwCeffGKyedKLOtWhhgCdVbxMVmQEEi0E3nvvPefVqf8jjQsCEKhIYP369e4HNup61veXt956yz2TtWnTBlQQgMD/TwABmqNQSAQQoAspW8QKgQwJ4AGdIThuiy0BvShK4vNDDz1knTp1ii0HNg6BqgjozeryHfzuu+9uGDZu3Dh8Ojk+EEggIIuau+++25544gn3iQRo/W/So0aNghUEIOAjIFFNz2FPPfVU+UsHZSugy/OEBhgEIIAHNGegsAggQBdWvogWAhkRUPfAjBkzrHfv3k5M27RpU7kvVM2aNTOak5sgUKwEPPFZb1nXP3z08g4uCEAgNQG9X4AO6NScGBFfAnop1Lp165ytk97JMW/ePCw44nsc2HkVBK5eversnerVq+feLyBBWvXSpUuX8pdEAxACEEguQOv/rJk/f769+OKL1rx5c1u2bJk1bNjQBg4cCDII5JUAAnRe8bM4BMIj8NVXX7lvPhKjy8rK3P/uqW9EXBCAQEUCsqzRQ1viRUcnJwUCVRNAgOaEQKBqAtevX7dt27a5RoArV644IU2CAM0AnBwI3EhA/2ZZtWqV7d+/33lAUy+cEgjcSCCZBYe+1+gFnmvXrjX932rt27d37+eoW7cuCCGQVwII0HnFz+IQgAAEIAABCEAAAhCAAAQgAAEIQAACEIAABIqXAAJ08eaWnUEAAhCAAAQgAAEIQAACEIAABCAAAQhAAAIQyCsBBOi84mdxCEAAAhCAAAQgAAEIQAACEIAABCAAAQhAAALFSwABunhzy84gAAEIQAACEIAABCAAAQhAAAIQgAAEIAABCOSVAAJ0XvGzOAQgAAEIQAACEIAABCAAAQhAAAIQgAAEIACB4iWAAF28uWVnEIAABCAAAQhAAAIQgAAEIAABCEAAAhCAAATySgABOq/4WRwCEIAABCAAAQhAAAIQgAAEIAABCEAAAhCAQPESQIAu3tyyMwhAAAIQgAAEIAABCEAAAhCAAAQgAAEIQAACeSWAAJ1X/CwOAQhAAAIQgAAEIAABCEAAAhCAAAQgAAEIQKB4CSBAF29u2RkEIAABCEAAAhCAAAQgAAEIQAACEIAABCAAgbwSQIDOK34WhwAEIAABCEAAAhCAAAQgAAEIQAACEIAABCBQvAQQoIs3t+wMAhCAAAQgAAEIQAACEIAABCAAAQhAAAIQgEBeCSBA5xU/i0MAAhCAAAQgAAEIQAACEIAABCAAAQhAAAIQKF4CCNDFm1t2BgEIQAACEIAABCAAAQhAAAIQgAAEIAABCEAgrwQQoPOKn8UhAAEIQAACEIAABCAAAQhAAAIQgAAEIAABCBQvAQTo4s0tO4MABCAAAQhAAAIQgAAEIAABCEAAAhCAAAQgkFcCCNB5xc/iEIAABCAAAQhAAAIQgAAEIAABCEAAAhCAAASKlwACdPHmlp1BAAIQgAAEIAABCEAAAhCAAAQgAAEIQAACEMgrAQTovOJncQhAAAIQgAAEIAABCEAAAhCAAAQgAAEIQAACxUsAAbp4c8vOIAABCEAAAhCAAAQgAAEIQAACEIAABCAAAQjklQACdF7xszgEIAABCEAAAhCAAAQgAAEIQAACEIAABCAAgeIlgABdvLllZxCAAAQgAAEIQKAoCSxcuND27Nnj9lajRg1r1qyZjRgxwpo2bVqU+2VTEIAABCAAAQhAAAIQKGQCCNCFnD1ihwAEIAABCEAAAjEkIAFaYnPfvn3t6tWrtmnTJvvxxx9t3LhxVrt27RgSYcsQgAAEIAABCEAAAhCILgEE6OjmhsggAAEIQAACEIAABJIQ8AvQ+vjgwYO2ZcsWGzt2rJWWltq+ffts5cqVdu7cOWvbtq0NHTrU6tevb9evX7cdO3bY2rVr7dKlS9a+fXsbPny4+/2bb75pp06dKl+tYcOGNm3aNDt9+rRt3rzZRo8e7ebW77/++mt334wZMyrco5slgt9///22fPlyF8dNN91k/fr1sw4dOtjf//73lOO1rvahru4LFy7YrFmz7NChQ+Vx9e/f3wnvikOXfn/+/Hk3rnXr1u7PmV7i+uCDD7pYDx8+bIsXL7ZRo0bZ3XffbRs2bLCPPvrIatWqZb1797ZevXpZzZo1HZ9EdmKgOfzz/frrrzZ9+nQbNGiQlZWVuc/GjBljDRo0sCNHjjhekydPdn8WtxUrVrj8de/e3d2jtb766itbtmyZnTlzxs2h+3fu3GkbN26ssOV77733hvzcfPPNLu6ePXu6ubS/pUuX2okTJ+igz/TAcB8EIAABCEAAAhAISAABOiAohkEAAhCAAAQgAAEIRIOAX4C+fPmyrVmzxgUmofno0aO2aNEiZ8nRvHlze/fdd+23335zYqWEzlWrVjkxuXHjxk7klDD9+OOPVxBEJap6AqlfgD558qTNnDnTGjVqZJMmTbI6deo4kVjrSfiVKKpr/fr1Tmh+8cUX3ZoSwydOnGi33377DePVwa04JOwOHjzYPv/8c9u2bZsTYyWUzp8/3/r06WMtW7asIDr7BWiN15oalw0BWgL6vHnz7JFHHrFOnTqVi+4TJkywixcv2oIFC5ww3LVrVydAa+xLL73k9ucXnb3fP/DAA/b222/bxx9/7PJQlQAtcXnJkiU2cuRIlyPN3bFjR/vrX/9qc+bMsSFDhliLFi3cDxx+/vlnl0tx2rt3r3322Wdufl3+HErU/u6779w5UR7EXHkUL+1v+/bttnv3bpfTunXrRuOQEwUEIAABCEAAAhAoIgII0EWUTLYCAQhAAAIQgAAE4kDA7wGt/UqolLDYpEkT1w37+++/27BhwxwKdbh6YvKuXbtct7OEXl0Sr69cueK+5u/ITSZAqxNYAqbETomkEj4rE6DVkSxB+f+1dz+tNrVxGMdXBkYMFS9AMTVQSklSJt6CDDDwpmRkYOQVSEpSMvMvyoCBOVM9fVctrbM6neNw7vTks0tk73Pve33WbXL5da3qQAqoC2ybXC543QbWrXX//v05rD558uSOz3c963B7HTovfy4EblK5kLXPbwPorVXX3b5v3br1MzBfzswSGDfhnU1T3v1+79696fLly9OZM2fmjzZF3pRyk87fvn3bYbdbAN3emqCur/vChQt7BtDdo/7DYLl/BcN9V9Pq/bnv7B4UIheGFxi37m4B9Hoy+8iRI3N43fe3Ttdw8+bN+R41ad01Xrt2bQ76vQgQIECAAAECBA5XQAB9uJ5WI0CAAAECBAgQGCywnoD+8ePHVGj54sWLOYRu2njph24bhclNuxamPn36dMd7yza307K7BdBNAz979myucWidvQLor1+/zpUSTWO3v3Xguw2gm5CuyqO/X78KWk+fPr0jvN4G0FWKFJ5XDbK8/nQCuoc7Furevn17rqZY+y0T3oW9GTQx3L67H9WGFDRvA+iC4z5fJUdBchUfTVhXGZJpAfrHjx+nR48ezaF49SjLAyaXa6pSo6nnajyWCeftEdtvArp70dlon69evZq6R8taS9VJ9Rzt04sAAQIECBAgQOBwBQTQh+tpNQIECBAgQIAAgcEC2w7odUj69u3bHVPO6wnoJl8LGw86AV0o2qR0U8x1CS+d0LtNQDeZ29RyIfiVK1fmCeElAN9tArqqjmomCrSrsFi/uq6mpwtK64beBtCF103vVo1RvUWvPw2gC4gLZz98+DCv23RxE9qtu0wHryegv3z5Mk+dF+zmsQ2g8+hX79e5vHRMt/fqRbrGpsWPHz8+3b17d76O9ZT64lHA/PLlywNNQK+n2tfBfxPW62lqE9CD/8FangABAgQIEPjnBQTQ//wRAECAAAECBAgQ+H8JbCegexBdPch37tyZ6xt+tQO6So2qGaqX2KuCownl6ifqJS5w3SuArrKiwLbe4/Pnz08F4vUfF8DuFkAXzvbdx44dm65fvz4H5I8fP5731IPynjx58rObeBtA14Ncdce5c+d2hNO/ezeX8Lhr7Rrquq5Xu++plmPbAd33tr/C5ELyqjG2AfS7d+/m/TfFvH5vvcf1Qwi7fwXVWedVr3NVG01Nrzugm8Cu1znXajT2m4Dus3VtN1nexLgO6N89JX6OAAECBAgQIHBwAQH0wc38BAECBAgQIECAwF8UWPcaN6F74sSJud+3yopqKap6qG6hydazZ8/OIWoPG+y9pnebaG7KtnqIqjn264B+8ODBdOPGjenUqVNz2LpXAB3L58+f58nlppsLc3t4YdPTfd9uDy2sB7qHI75582Y6evTodPXq1Tl8bUK4ae0elNdrG0B/+vRpDoULYNfv/e6tWQfEBcH1IjfF3b7rcH7+/Pk8rVwNyaVLl6bXr1/P+65Leann2AbQ1Xnk3336lQC6+1RFRvfo+/fv87rLBPj79++nhw8fzh3c67/vevfrgG46O9eLFy/OeyncL+huQr6qkR5a2dS6FwECBAgQIECAwOELCKAP39SKBAgQIECAAAECBAgQIECAAAECBAgQIDBNkwDaMSBAgAABAgQIECBAgAABAgQIECBAgACBIQIC6CGsFiVAgAABAgQIECBAgAABAgQIECBAgAABAbQzQIAAAQIECBAgQIAAAQIECBAgQIAAAQJDBATQQ1gtSoAAAQIECBAgQIAAAQIECBAgQIAAAQICaGeAAAECBAgQIECAAAECBAgQIECAAAECBIYICKCHsFqUAAECBAgQIECAAAECBAgQIECAAAECBATQzgABAgQIECBAgAABAgQIECBAgAABAgQIDBEQQA9htSgBAgQIECBAgAABAgQIECBAgAABAgQICKCdAQIECBAgQIAAAQIECBAgQIAAAQIECBAYIiCAHsJqUQIECBAgQIAAAQIECBAgQIAAAQIECBAQQDsDBAgQIECAAAECBAgQIECAAAECBAgQIDBEQAA9hNWiBAgQIECAAAECBAgQIECAAAECBAgQICCAdgYIECBAgAABAgQIECBAgAABAgQIECBAYIiAAHoIq0UJECBAgAABAgQIECBAgAABAgQIECBAQADtDBAgQIAAAQIECBAgQIAAAQIECBAgQIDAEAEB9BBWixIgQIAAAQIECBAgQIAAAQIECBAgQICAANoZIECAAAECBAgQIECAAAECBAgQIECAAIEhAgLoIawWJUCAAAECBAgQIECAAAECBAgQIECAAAEBtDNAgAABAgQIECBAgAABAgQIECBAgAABAkMEBNBDWC1KgAABAgQIECBAgAABAgQIECBAgAABAgJoZ4AAAQIECBAgQIAAAQIECBAgQIAAAQIEhggIoIewWpQAAQIECBAgQIAAAQIECBAgQIAAAQIEBNDOAAECBAgQIECAAAECBAgQIECAAAECBAgMERBAD2G1KAECBAgQIECAAAECBAgQIECAAAECBAgIoJ0BAgQIECBAgAABAgQIECBAgAABAgQIEBgiIIAewmpRAgQIECBAgAABAgQIECBAgAABAgQIEBBAOwMECBAgQIAAAQIECBAgQIAAAQIECBAgMERAAD2E1aIECBAgQIAAAQIECBAgQIAAAQIECBAgIIB2BggQIECAAAECBAgQIECAAAECBAgQIEBgiIAAegirRQkQIECAAAECBAgQIECAAAECBAgQIEBAAO0MECBAgAABAgQIECBAgAABAgQIECBAgMAQgf8A/gdrpTTmu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1775" y="1095375"/>
          <a:ext cx="6140450" cy="4830763"/>
        </p:xfrm>
        <a:graphic>
          <a:graphicData uri="http://schemas.openxmlformats.org/drawingml/2006/table">
            <a:tbl>
              <a:tblPr>
                <a:tableStyleId>{C3E5E265-1DCE-46EB-9920-2E63C9A44E57}</a:tableStyleId>
              </a:tblPr>
              <a:tblGrid>
                <a:gridCol w="2585750"/>
                <a:gridCol w="3555406"/>
              </a:tblGrid>
              <a:tr h="5842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</a:t>
                      </a:r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Заключения </a:t>
                      </a:r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ЦПМПК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АОП  ТНР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АОП ЗПР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АОП РАС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АОП ТНР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АОП УО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hape 146"/>
          <p:cNvSpPr txBox="1">
            <a:spLocks noGrp="1"/>
          </p:cNvSpPr>
          <p:nvPr>
            <p:ph type="title"/>
          </p:nvPr>
        </p:nvSpPr>
        <p:spPr>
          <a:xfrm>
            <a:off x="0" y="333375"/>
            <a:ext cx="9144000" cy="733425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000"/>
              <a:buFont typeface="Cambria" pitchFamily="18" charset="0"/>
              <a:buNone/>
            </a:pPr>
            <a:r>
              <a:rPr lang="ru-RU" sz="2000" b="1" smtClean="0">
                <a:solidFill>
                  <a:schemeClr val="tx1"/>
                </a:solidFill>
                <a:latin typeface="Cambria" pitchFamily="18" charset="0"/>
                <a:cs typeface="Arial" charset="0"/>
                <a:sym typeface="Cambria" pitchFamily="18" charset="0"/>
              </a:rPr>
              <a:t>РЕЗУЛЬТАТЫ ДЕЯТЕЛЬНОСТИ УЧРЕЖДЕНИЯ, </a:t>
            </a:r>
            <a:br>
              <a:rPr lang="ru-RU" sz="2000" b="1" smtClean="0">
                <a:solidFill>
                  <a:schemeClr val="tx1"/>
                </a:solidFill>
                <a:latin typeface="Cambria" pitchFamily="18" charset="0"/>
                <a:cs typeface="Arial" charset="0"/>
                <a:sym typeface="Cambria" pitchFamily="18" charset="0"/>
              </a:rPr>
            </a:br>
            <a:r>
              <a:rPr lang="ru-RU" sz="2000" b="1" smtClean="0">
                <a:solidFill>
                  <a:schemeClr val="tx1"/>
                </a:solidFill>
                <a:latin typeface="Cambria" pitchFamily="18" charset="0"/>
                <a:cs typeface="Arial" charset="0"/>
                <a:sym typeface="Cambria" pitchFamily="18" charset="0"/>
              </a:rPr>
              <a:t>КАЧЕСТВО ОБРАЗОВАНИЯ</a:t>
            </a:r>
          </a:p>
        </p:txBody>
      </p:sp>
      <p:graphicFrame>
        <p:nvGraphicFramePr>
          <p:cNvPr id="147" name="Shape 147"/>
          <p:cNvGraphicFramePr/>
          <p:nvPr/>
        </p:nvGraphicFramePr>
        <p:xfrm>
          <a:off x="11052175" y="1412875"/>
          <a:ext cx="163513" cy="274638"/>
        </p:xfrm>
        <a:graphic>
          <a:graphicData uri="http://schemas.openxmlformats.org/drawingml/2006/table">
            <a:tbl>
              <a:tblPr firstRow="1" firstCol="1" bandRow="1">
                <a:noFill/>
                <a:tableStyleId>{C3E5E265-1DCE-46EB-9920-2E63C9A44E57}</a:tableStyleId>
              </a:tblPr>
              <a:tblGrid>
                <a:gridCol w="162550"/>
              </a:tblGrid>
              <a:tr h="4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8575" marR="68575" marT="0" marB="0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</a:tbl>
          </a:graphicData>
        </a:graphic>
      </p:graphicFrame>
      <p:sp>
        <p:nvSpPr>
          <p:cNvPr id="44040" name="Shape 148"/>
          <p:cNvSpPr>
            <a:spLocks noChangeArrowheads="1"/>
          </p:cNvSpPr>
          <p:nvPr/>
        </p:nvSpPr>
        <p:spPr bwMode="auto">
          <a:xfrm>
            <a:off x="0" y="2147888"/>
            <a:ext cx="91440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pic>
        <p:nvPicPr>
          <p:cNvPr id="44041" name="Shape 14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1282700"/>
            <a:ext cx="7969250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hape 162"/>
          <p:cNvSpPr txBox="1">
            <a:spLocks noGrp="1"/>
          </p:cNvSpPr>
          <p:nvPr>
            <p:ph type="title"/>
          </p:nvPr>
        </p:nvSpPr>
        <p:spPr>
          <a:xfrm>
            <a:off x="0" y="333375"/>
            <a:ext cx="9144000" cy="1443038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000"/>
              <a:buFont typeface="Cambria" pitchFamily="18" charset="0"/>
              <a:buNone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Times New Roman" pitchFamily="18" charset="0"/>
              </a:rPr>
              <a:t>Результаты государственной итоговой аттестации выпускников 9-ых классов.</a:t>
            </a: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Arial" charset="0"/>
              </a:rPr>
              <a:t/>
            </a:r>
            <a:b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Arial" charset="0"/>
              </a:rPr>
            </a:b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Times New Roman" pitchFamily="18" charset="0"/>
              </a:rPr>
              <a:t>(Получили «4» и «5»)</a:t>
            </a: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Arial" charset="0"/>
              </a:rPr>
              <a:t/>
            </a:r>
            <a:b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Arial" charset="0"/>
              </a:rPr>
            </a:br>
            <a:endParaRPr lang="ru-RU" sz="2400" b="1" smtClean="0">
              <a:solidFill>
                <a:srgbClr val="000000"/>
              </a:solidFill>
              <a:latin typeface="Times New Roman" pitchFamily="18" charset="0"/>
              <a:cs typeface="Arial" charset="0"/>
              <a:sym typeface="Arial" charset="0"/>
            </a:endParaRPr>
          </a:p>
        </p:txBody>
      </p:sp>
      <p:graphicFrame>
        <p:nvGraphicFramePr>
          <p:cNvPr id="163" name="Shape 163"/>
          <p:cNvGraphicFramePr/>
          <p:nvPr/>
        </p:nvGraphicFramePr>
        <p:xfrm>
          <a:off x="11052175" y="1412875"/>
          <a:ext cx="163513" cy="274638"/>
        </p:xfrm>
        <a:graphic>
          <a:graphicData uri="http://schemas.openxmlformats.org/drawingml/2006/table">
            <a:tbl>
              <a:tblPr firstRow="1" firstCol="1" bandRow="1">
                <a:noFill/>
                <a:tableStyleId>{C3E5E265-1DCE-46EB-9920-2E63C9A44E57}</a:tableStyleId>
              </a:tblPr>
              <a:tblGrid>
                <a:gridCol w="162550"/>
              </a:tblGrid>
              <a:tr h="4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8575" marR="68575" marT="0" marB="0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</a:tbl>
          </a:graphicData>
        </a:graphic>
      </p:graphicFrame>
      <p:sp>
        <p:nvSpPr>
          <p:cNvPr id="46088" name="Shape 164"/>
          <p:cNvSpPr>
            <a:spLocks noChangeArrowheads="1"/>
          </p:cNvSpPr>
          <p:nvPr/>
        </p:nvSpPr>
        <p:spPr bwMode="auto">
          <a:xfrm>
            <a:off x="1588" y="1346200"/>
            <a:ext cx="91424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46089" name="Shape 165"/>
          <p:cNvSpPr>
            <a:spLocks noChangeArrowheads="1"/>
          </p:cNvSpPr>
          <p:nvPr/>
        </p:nvSpPr>
        <p:spPr bwMode="auto">
          <a:xfrm>
            <a:off x="144463" y="2225675"/>
            <a:ext cx="8820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graphicFrame>
        <p:nvGraphicFramePr>
          <p:cNvPr id="46113" name="Group 33"/>
          <p:cNvGraphicFramePr>
            <a:graphicFrameLocks noGrp="1"/>
          </p:cNvGraphicFramePr>
          <p:nvPr/>
        </p:nvGraphicFramePr>
        <p:xfrm>
          <a:off x="198438" y="3068638"/>
          <a:ext cx="8712200" cy="2590800"/>
        </p:xfrm>
        <a:graphic>
          <a:graphicData uri="http://schemas.openxmlformats.org/drawingml/2006/table">
            <a:tbl>
              <a:tblPr/>
              <a:tblGrid>
                <a:gridCol w="2338387"/>
                <a:gridCol w="2017713"/>
                <a:gridCol w="2178050"/>
                <a:gridCol w="2178050"/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Предмет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2014-2015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2015-2016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2016-2017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Русский язык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62,87 %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81,4 %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70,1 %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Математика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48,80 %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74,3 %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61,7 %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hape 171"/>
          <p:cNvSpPr txBox="1">
            <a:spLocks noGrp="1"/>
          </p:cNvSpPr>
          <p:nvPr>
            <p:ph type="title"/>
          </p:nvPr>
        </p:nvSpPr>
        <p:spPr>
          <a:xfrm>
            <a:off x="0" y="333375"/>
            <a:ext cx="9144000" cy="733425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000"/>
              <a:buFont typeface="Cambria" pitchFamily="18" charset="0"/>
              <a:buNone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Times New Roman" pitchFamily="18" charset="0"/>
              </a:rPr>
              <a:t>Результаты государственной итоговой аттестации выпускников 9-х классов (ОГЭ)</a:t>
            </a:r>
          </a:p>
        </p:txBody>
      </p:sp>
      <p:sp>
        <p:nvSpPr>
          <p:cNvPr id="48130" name="Shape 172"/>
          <p:cNvSpPr>
            <a:spLocks noChangeArrowheads="1"/>
          </p:cNvSpPr>
          <p:nvPr/>
        </p:nvSpPr>
        <p:spPr bwMode="auto">
          <a:xfrm>
            <a:off x="509588" y="1500188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graphicFrame>
        <p:nvGraphicFramePr>
          <p:cNvPr id="173" name="Shape 173"/>
          <p:cNvGraphicFramePr>
            <a:graphicFrameLocks noGrp="1"/>
          </p:cNvGraphicFramePr>
          <p:nvPr/>
        </p:nvGraphicFramePr>
        <p:xfrm>
          <a:off x="250825" y="1870075"/>
          <a:ext cx="8642350" cy="4435475"/>
        </p:xfrm>
        <a:graphic>
          <a:graphicData uri="http://schemas.openxmlformats.org/drawingml/2006/table">
            <a:tbl>
              <a:tblPr/>
              <a:tblGrid>
                <a:gridCol w="1803400"/>
                <a:gridCol w="1220788"/>
                <a:gridCol w="611187"/>
                <a:gridCol w="611188"/>
                <a:gridCol w="609600"/>
                <a:gridCol w="609600"/>
                <a:gridCol w="1589087"/>
                <a:gridCol w="1587500"/>
              </a:tblGrid>
              <a:tr h="2952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Предметы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Кол-во сдававших экзамен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Экзаменационные оценки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Качественная успеваемость, %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Успеваемость, %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Русский язык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70,1 %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99,1 %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Математика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61,7 %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97,2 %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Английский язык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91,3 %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100 %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Немецкий язык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100 %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100%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История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44,4 %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88,9 %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Обществознание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47,1 %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97,1 %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Биология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30,4 %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100 %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Физика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70,8 %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100 %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Химия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87,5 %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100 %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География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57,7 %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100 %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Информатика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65,2 %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95,7 %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Литература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69,2 %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100 %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hape 190"/>
          <p:cNvSpPr txBox="1">
            <a:spLocks noGrp="1"/>
          </p:cNvSpPr>
          <p:nvPr>
            <p:ph type="title"/>
          </p:nvPr>
        </p:nvSpPr>
        <p:spPr>
          <a:xfrm>
            <a:off x="17463" y="333375"/>
            <a:ext cx="9126537" cy="733425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000"/>
              <a:buFont typeface="Cambria" pitchFamily="18" charset="0"/>
              <a:buNone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Times New Roman" pitchFamily="18" charset="0"/>
              </a:rPr>
              <a:t>Результаты ЕГЭ выпускников 2016-2017 гг.</a:t>
            </a: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Arial" charset="0"/>
              </a:rPr>
              <a:t/>
            </a:r>
            <a:b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Arial" charset="0"/>
              </a:rPr>
            </a:br>
            <a:endParaRPr lang="ru-RU" sz="2400" smtClean="0">
              <a:solidFill>
                <a:srgbClr val="000000"/>
              </a:solidFill>
              <a:latin typeface="Times New Roman" pitchFamily="18" charset="0"/>
              <a:cs typeface="Arial" charset="0"/>
              <a:sym typeface="Arial" charset="0"/>
            </a:endParaRPr>
          </a:p>
        </p:txBody>
      </p:sp>
      <p:sp>
        <p:nvSpPr>
          <p:cNvPr id="50178" name="Shape 191"/>
          <p:cNvSpPr>
            <a:spLocks noChangeArrowheads="1"/>
          </p:cNvSpPr>
          <p:nvPr/>
        </p:nvSpPr>
        <p:spPr bwMode="auto">
          <a:xfrm>
            <a:off x="17463" y="1423988"/>
            <a:ext cx="8928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graphicFrame>
        <p:nvGraphicFramePr>
          <p:cNvPr id="192" name="Shape 192"/>
          <p:cNvGraphicFramePr>
            <a:graphicFrameLocks noGrp="1"/>
          </p:cNvGraphicFramePr>
          <p:nvPr/>
        </p:nvGraphicFramePr>
        <p:xfrm>
          <a:off x="539750" y="1989138"/>
          <a:ext cx="8208963" cy="4464050"/>
        </p:xfrm>
        <a:graphic>
          <a:graphicData uri="http://schemas.openxmlformats.org/drawingml/2006/table">
            <a:tbl>
              <a:tblPr/>
              <a:tblGrid>
                <a:gridCol w="1776413"/>
                <a:gridCol w="1454150"/>
                <a:gridCol w="965200"/>
                <a:gridCol w="1244600"/>
                <a:gridCol w="1095375"/>
                <a:gridCol w="850900"/>
                <a:gridCol w="822325"/>
              </a:tblGrid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Предмет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Количество выпускников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Min граница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Не преодолели min границу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Средний балл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Min балл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Max балл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Русский язык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112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68,4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93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Математика (базовая)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Математика (профильная)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47,8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86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Английский язык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69,5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91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Немецкий язык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Литература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55,3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Информатика и ИКТ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47,6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88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История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50,7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Обществознание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57,3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92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Физика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56,9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Химия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51,9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92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Биология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56,3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82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География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48,8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hape 203"/>
          <p:cNvSpPr txBox="1">
            <a:spLocks noGrp="1"/>
          </p:cNvSpPr>
          <p:nvPr>
            <p:ph type="title"/>
          </p:nvPr>
        </p:nvSpPr>
        <p:spPr>
          <a:xfrm>
            <a:off x="0" y="333375"/>
            <a:ext cx="9144000" cy="1531938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000"/>
              <a:buFont typeface="Cambria" pitchFamily="18" charset="0"/>
              <a:buNone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Times New Roman" pitchFamily="18" charset="0"/>
              </a:rPr>
              <a:t>Результаты участия обучающихся ГБОУ Школа № 1601 в муниципальном этапе (2-й этап) Всероссийской олимпиады школьников в 2016-2017  и 2017-2018 учебных годах</a:t>
            </a:r>
          </a:p>
        </p:txBody>
      </p:sp>
      <p:sp>
        <p:nvSpPr>
          <p:cNvPr id="52226" name="Shape 204"/>
          <p:cNvSpPr>
            <a:spLocks noChangeArrowheads="1"/>
          </p:cNvSpPr>
          <p:nvPr/>
        </p:nvSpPr>
        <p:spPr bwMode="auto">
          <a:xfrm>
            <a:off x="0" y="13430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ru-RU" sz="16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graphicFrame>
        <p:nvGraphicFramePr>
          <p:cNvPr id="52328" name="Group 104"/>
          <p:cNvGraphicFramePr>
            <a:graphicFrameLocks noGrp="1"/>
          </p:cNvGraphicFramePr>
          <p:nvPr/>
        </p:nvGraphicFramePr>
        <p:xfrm>
          <a:off x="195263" y="1922463"/>
          <a:ext cx="5637212" cy="4819650"/>
        </p:xfrm>
        <a:graphic>
          <a:graphicData uri="http://schemas.openxmlformats.org/drawingml/2006/table">
            <a:tbl>
              <a:tblPr/>
              <a:tblGrid>
                <a:gridCol w="1733550"/>
                <a:gridCol w="909637"/>
                <a:gridCol w="1054100"/>
                <a:gridCol w="887413"/>
                <a:gridCol w="1052512"/>
              </a:tblGrid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Предмет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Призер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2016-2017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Победитель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2016-2017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Призер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2017-2018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Победитель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2017-2018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Русский язык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Математика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История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Биология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Английский язык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Искусство (МХК)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Физическая культура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Литература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Обществознание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География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Экология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ОБЖ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Право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Экономика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58125" marR="581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325" name="Shape 206"/>
          <p:cNvSpPr>
            <a:spLocks noChangeArrowheads="1"/>
          </p:cNvSpPr>
          <p:nvPr/>
        </p:nvSpPr>
        <p:spPr bwMode="auto">
          <a:xfrm>
            <a:off x="6024563" y="2316163"/>
            <a:ext cx="2601912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>
                <a:latin typeface="Calibri" pitchFamily="34" charset="0"/>
                <a:sym typeface="Calibri" pitchFamily="34" charset="0"/>
              </a:rPr>
              <a:t>Можно отметить, что в этом учебном году у нас уже на сегодняшний момент есть 3 призера городского (3-й этап) этапа Всероссийской олимпиады школьников по обществознанию, МХК и экологии, что является безусловным шагом вперед по сравнению с предыдущим периодом.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hape 203"/>
          <p:cNvSpPr txBox="1">
            <a:spLocks noGrp="1"/>
          </p:cNvSpPr>
          <p:nvPr>
            <p:ph type="title"/>
          </p:nvPr>
        </p:nvSpPr>
        <p:spPr>
          <a:xfrm>
            <a:off x="0" y="333375"/>
            <a:ext cx="9144000" cy="733425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000"/>
              <a:buFont typeface="Cambria" pitchFamily="18" charset="0"/>
              <a:buNone/>
            </a:pPr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Cambria" pitchFamily="18" charset="0"/>
              </a:rPr>
              <a:t>Воспитательная работа</a:t>
            </a:r>
          </a:p>
        </p:txBody>
      </p:sp>
      <p:sp>
        <p:nvSpPr>
          <p:cNvPr id="54274" name="Shape 204"/>
          <p:cNvSpPr>
            <a:spLocks noChangeArrowheads="1"/>
          </p:cNvSpPr>
          <p:nvPr/>
        </p:nvSpPr>
        <p:spPr bwMode="auto">
          <a:xfrm>
            <a:off x="0" y="140017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ru-RU" sz="16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54275" name="Shape 206"/>
          <p:cNvSpPr>
            <a:spLocks noChangeArrowheads="1"/>
          </p:cNvSpPr>
          <p:nvPr/>
        </p:nvSpPr>
        <p:spPr bwMode="auto">
          <a:xfrm>
            <a:off x="5826125" y="2228850"/>
            <a:ext cx="2601913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54276" name="Picture 2" descr="https://lh3.googleusercontent.com/VbN9bUkCY1-tehHOkQU5Yc6PW1eXNGwwE2-K-wWgXOn14D5ve5c1SIDdnOesBFwKGl8TTtrBuQf-QX_7ArCvLPlJsZ6cxeJTZO9faZfHnnVEPThqgawVA0q4emCduNkHAYMEEqMNM8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313" y="1289050"/>
            <a:ext cx="8626475" cy="53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hape 203"/>
          <p:cNvSpPr txBox="1">
            <a:spLocks noGrp="1"/>
          </p:cNvSpPr>
          <p:nvPr>
            <p:ph type="title"/>
          </p:nvPr>
        </p:nvSpPr>
        <p:spPr>
          <a:xfrm>
            <a:off x="0" y="333375"/>
            <a:ext cx="9144000" cy="733425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000"/>
              <a:buFont typeface="Cambria" pitchFamily="18" charset="0"/>
              <a:buNone/>
            </a:pPr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Cambria" pitchFamily="18" charset="0"/>
              </a:rPr>
              <a:t>Воспитательная работа</a:t>
            </a:r>
          </a:p>
        </p:txBody>
      </p:sp>
      <p:sp>
        <p:nvSpPr>
          <p:cNvPr id="58370" name="Shape 204"/>
          <p:cNvSpPr>
            <a:spLocks noChangeArrowheads="1"/>
          </p:cNvSpPr>
          <p:nvPr/>
        </p:nvSpPr>
        <p:spPr bwMode="auto">
          <a:xfrm>
            <a:off x="0" y="140017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ru-RU" sz="16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58371" name="Shape 206"/>
          <p:cNvSpPr>
            <a:spLocks noChangeArrowheads="1"/>
          </p:cNvSpPr>
          <p:nvPr/>
        </p:nvSpPr>
        <p:spPr bwMode="auto">
          <a:xfrm>
            <a:off x="5826125" y="2228850"/>
            <a:ext cx="2601913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58372" name="Picture 2" descr="https://lh6.googleusercontent.com/Rn9_S8UJg5yckOxGOzm9yUE_brqG3tDoHlxi_5TAecrYx_E0apkymFYRVJ3LbiJ_tGewPY6GtRXK_F96guWTYFwfBGESarnF1QZJBGr56h1tXee3hlpdVzccfqobOCZavw3j4-wI1b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" y="1233488"/>
            <a:ext cx="8212138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hape 203"/>
          <p:cNvSpPr txBox="1">
            <a:spLocks noGrp="1"/>
          </p:cNvSpPr>
          <p:nvPr>
            <p:ph type="title"/>
          </p:nvPr>
        </p:nvSpPr>
        <p:spPr>
          <a:xfrm>
            <a:off x="0" y="333375"/>
            <a:ext cx="9144000" cy="733425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000"/>
              <a:buFont typeface="Cambria" pitchFamily="18" charset="0"/>
              <a:buNone/>
            </a:pPr>
            <a:endParaRPr lang="ru-RU" sz="3200" b="1" smtClean="0">
              <a:solidFill>
                <a:schemeClr val="tx1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Cambria" pitchFamily="18" charset="0"/>
            </a:endParaRPr>
          </a:p>
        </p:txBody>
      </p:sp>
      <p:sp>
        <p:nvSpPr>
          <p:cNvPr id="56322" name="Shape 204"/>
          <p:cNvSpPr>
            <a:spLocks noChangeArrowheads="1"/>
          </p:cNvSpPr>
          <p:nvPr/>
        </p:nvSpPr>
        <p:spPr bwMode="auto">
          <a:xfrm>
            <a:off x="0" y="140017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ru-RU" sz="16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56323" name="Shape 206"/>
          <p:cNvSpPr>
            <a:spLocks noChangeArrowheads="1"/>
          </p:cNvSpPr>
          <p:nvPr/>
        </p:nvSpPr>
        <p:spPr bwMode="auto">
          <a:xfrm>
            <a:off x="5826125" y="2228850"/>
            <a:ext cx="2601913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56324" name="Picture 2" descr="https://lh3.googleusercontent.com/tIASYrsh9c6eQBFEUhDmcbU_6fyvz-hbvDKqYFji4DFa_8jcKAgp4fsJ9NTEvn-e8satd4qRRPwp9wbHu2tOzQwRkVKtSjHLUY5yZjLMHfzcEfSyLrASXS6Hcg1kRgUzBvA0wSWOQB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3" y="1343025"/>
            <a:ext cx="9005887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77"/>
          <p:cNvSpPr txBox="1">
            <a:spLocks noGrp="1"/>
          </p:cNvSpPr>
          <p:nvPr>
            <p:ph type="title"/>
          </p:nvPr>
        </p:nvSpPr>
        <p:spPr>
          <a:xfrm>
            <a:off x="457200" y="227013"/>
            <a:ext cx="8362950" cy="538162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Cambria" pitchFamily="18" charset="0"/>
              <a:buNone/>
            </a:pP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Cambria" pitchFamily="18" charset="0"/>
              </a:rPr>
              <a:t>Контингент</a:t>
            </a:r>
            <a:endParaRPr lang="ru-RU" sz="2800" smtClean="0">
              <a:solidFill>
                <a:schemeClr val="tx1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Cambria" pitchFamily="18" charset="0"/>
            </a:endParaRPr>
          </a:p>
        </p:txBody>
      </p:sp>
      <p:graphicFrame>
        <p:nvGraphicFramePr>
          <p:cNvPr id="78" name="Shape 78"/>
          <p:cNvGraphicFramePr/>
          <p:nvPr/>
        </p:nvGraphicFramePr>
        <p:xfrm>
          <a:off x="179510" y="1412776"/>
          <a:ext cx="8641000" cy="518462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528475"/>
                <a:gridCol w="1623775"/>
                <a:gridCol w="568450"/>
                <a:gridCol w="566050"/>
                <a:gridCol w="566850"/>
                <a:gridCol w="566850"/>
                <a:gridCol w="566850"/>
                <a:gridCol w="679575"/>
                <a:gridCol w="431725"/>
                <a:gridCol w="431725"/>
                <a:gridCol w="431725"/>
                <a:gridCol w="431725"/>
                <a:gridCol w="566850"/>
                <a:gridCol w="680375"/>
              </a:tblGrid>
              <a:tr h="75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№ п/п</a:t>
                      </a:r>
                      <a:endParaRPr sz="9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Наименование</a:t>
                      </a:r>
                      <a:endParaRPr sz="9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Количество обучающихся, чел.</a:t>
                      </a:r>
                      <a:endParaRPr sz="9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Из них количество детей инвалидов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Корпус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1</a:t>
                      </a:r>
                      <a:endParaRPr sz="9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2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3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4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/>
                        <a:t>ДОУ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/>
                        <a:t>Всего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3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4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/>
                        <a:t>ДОУ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/>
                        <a:t>Всего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1.1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/>
                        <a:t>Всего обучающихся в ОО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/>
                        <a:t>465</a:t>
                      </a:r>
                      <a:endParaRPr sz="9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/>
                        <a:t>339</a:t>
                      </a:r>
                      <a:endParaRPr sz="9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580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229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887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2500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5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3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7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10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27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1.1.1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/>
                        <a:t>- по программам дошкольного образования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-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-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/>
                        <a:t>-</a:t>
                      </a:r>
                      <a:endParaRPr sz="9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/>
                        <a:t>-</a:t>
                      </a:r>
                      <a:endParaRPr sz="9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887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887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-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-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-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-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10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10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1.1.2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/>
                        <a:t>- по программам начального общего образования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-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339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294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/>
                        <a:t>104</a:t>
                      </a:r>
                      <a:endParaRPr sz="9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/>
                        <a:t>-</a:t>
                      </a:r>
                      <a:endParaRPr sz="9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/>
                        <a:t>737</a:t>
                      </a:r>
                      <a:endParaRPr sz="9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-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3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3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-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7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1.1.3 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/>
                        <a:t>- по программам основного общего образования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334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-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219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125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-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/>
                        <a:t>678</a:t>
                      </a:r>
                      <a:endParaRPr sz="9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/>
                        <a:t>3</a:t>
                      </a:r>
                      <a:endParaRPr sz="9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-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-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6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1.1.4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/>
                        <a:t>- по программам среднего общего образования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131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-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67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-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-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198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/>
                        <a:t>2</a:t>
                      </a:r>
                      <a:endParaRPr sz="9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/>
                        <a:t>-</a:t>
                      </a:r>
                      <a:endParaRPr sz="9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/>
                        <a:t>2</a:t>
                      </a:r>
                      <a:endParaRPr sz="9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/>
                        <a:t>-</a:t>
                      </a:r>
                      <a:endParaRPr sz="9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/>
                        <a:t>-</a:t>
                      </a:r>
                      <a:endParaRPr sz="9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4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1.2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/>
                        <a:t>По программам дополнительного образования (всего: на бюджетной + внебюджетной основе)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1733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highlight>
                            <a:srgbClr val="D3D3D3"/>
                          </a:highlight>
                        </a:rPr>
                        <a:t> 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highlight>
                            <a:srgbClr val="D3D3D3"/>
                          </a:highlight>
                        </a:rPr>
                        <a:t> 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highlight>
                            <a:srgbClr val="D3D3D3"/>
                          </a:highlight>
                        </a:rPr>
                        <a:t> 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highlight>
                            <a:srgbClr val="D3D3D3"/>
                          </a:highlight>
                        </a:rPr>
                        <a:t> </a:t>
                      </a:r>
                      <a:endParaRPr sz="9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highlight>
                            <a:srgbClr val="D3D3D3"/>
                          </a:highlight>
                        </a:rPr>
                        <a:t> </a:t>
                      </a:r>
                      <a:endParaRPr sz="9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highlight>
                            <a:srgbClr val="D3D3D3"/>
                          </a:highlight>
                        </a:rPr>
                        <a:t> </a:t>
                      </a:r>
                      <a:endParaRPr sz="9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25" marR="58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179388" y="333375"/>
            <a:ext cx="8713787" cy="503238"/>
          </a:xfrm>
        </p:spPr>
        <p:txBody>
          <a:bodyPr tIns="45700" bIns="45700" anchor="b"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Cambria" pitchFamily="18" charset="0"/>
              <a:buNone/>
            </a:pPr>
            <a:r>
              <a:rPr lang="ru-RU" smtClean="0">
                <a:solidFill>
                  <a:schemeClr val="tx1"/>
                </a:solidFill>
                <a:latin typeface="Cambria" pitchFamily="18" charset="0"/>
                <a:cs typeface="Arial" charset="0"/>
                <a:sym typeface="Cambria" pitchFamily="18" charset="0"/>
              </a:rPr>
              <a:t>РЕЗУЛЬТАТЫ УЧАСТИЯ (ВЫБОРОЧНО) ОБУЧАЮЩИХСЯ  В ОЛИМПИАДАХ И КОНКУРСАХ</a:t>
            </a:r>
            <a:br>
              <a:rPr lang="ru-RU" smtClean="0">
                <a:solidFill>
                  <a:schemeClr val="tx1"/>
                </a:solidFill>
                <a:latin typeface="Cambria" pitchFamily="18" charset="0"/>
                <a:cs typeface="Arial" charset="0"/>
                <a:sym typeface="Cambria" pitchFamily="18" charset="0"/>
              </a:rPr>
            </a:br>
            <a:endParaRPr lang="ru-RU" smtClean="0">
              <a:solidFill>
                <a:schemeClr val="tx1"/>
              </a:solidFill>
              <a:latin typeface="Cambria" pitchFamily="18" charset="0"/>
              <a:cs typeface="Arial" charset="0"/>
              <a:sym typeface="Cambria" pitchFamily="18" charset="0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250825" y="1484313"/>
            <a:ext cx="8664575" cy="504031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/>
          <a:p>
            <a:pPr marL="342900" indent="-1905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pPr>
            <a:endParaRPr sz="2400" kern="0">
              <a:solidFill>
                <a:srgbClr val="1B1C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165100" fontAlgn="auto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pPr>
            <a:endParaRPr sz="2800" kern="0">
              <a:solidFill>
                <a:srgbClr val="1B1C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0486" name="Group 70"/>
          <p:cNvGraphicFramePr>
            <a:graphicFrameLocks noGrp="1"/>
          </p:cNvGraphicFramePr>
          <p:nvPr/>
        </p:nvGraphicFramePr>
        <p:xfrm>
          <a:off x="287338" y="846138"/>
          <a:ext cx="8497887" cy="5991225"/>
        </p:xfrm>
        <a:graphic>
          <a:graphicData uri="http://schemas.openxmlformats.org/drawingml/2006/table">
            <a:tbl>
              <a:tblPr/>
              <a:tblGrid>
                <a:gridCol w="7237412"/>
                <a:gridCol w="1260475"/>
              </a:tblGrid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Название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Кол-во призеров/ победителей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Олимпиада «Высшая проба»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Конкурс «Не прервется связь поколений»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Международная олимпиада по английскому языку  Go Global  ( II тур)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МАИ «Олимпиада имени А.Н. Туполева» (информатика)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МГТУ им. Н.Э.Баумана </a:t>
                      </a:r>
                      <a:b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«Шаг в будущее» (информатика)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Олимпиада по робототехнике, конкурс «Мой робот»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Научное соревнование – конференция  «Шаг в будущее, Москва» (МГТУ им. Н.Э.Баумана)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Городской проект «Школа новых технологий»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Конференция к 120-летнему юбилею со дня рождения Г.К. Жукова и К.К. Рокоссовского (готовили учащиеся 7В класса)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Московский этап Всероссийского Фестиваля творческих открытий и инициатив "Леонардо",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11 победителей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Вторая научно-практическая конференция "Будущее медицины начинается сегодня"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Городская конференция «Курчатовский проект – от знаний к практике, от практики к результату»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диплом 1 степени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Меташкола (Зимняя интернет-олимпиада по английскому языку)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Олимпиада «Плюс» Юный предприниматель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53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Олимпиада «Плюс» Русский с Пушкиным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69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II научно-практическая конференция "Будущее медицины начинается сегодня"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IIнаучно-практическая конференция "Химия биогенных элементов и ее роль в формировании современного врача"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Открытая проектно -  исследовательская конференция обучающихся «Территория познания»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Третий Московский чемпионат конкурсов профессионального мастерства для людей с инвалидностью «Абилимпикс»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первое место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26025" marR="260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hape 219"/>
          <p:cNvSpPr txBox="1">
            <a:spLocks noGrp="1"/>
          </p:cNvSpPr>
          <p:nvPr>
            <p:ph type="title"/>
          </p:nvPr>
        </p:nvSpPr>
        <p:spPr>
          <a:xfrm>
            <a:off x="179388" y="333375"/>
            <a:ext cx="8713787" cy="503238"/>
          </a:xfrm>
        </p:spPr>
        <p:txBody>
          <a:bodyPr tIns="45700" bIns="45700" anchor="b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Cambria" pitchFamily="18" charset="0"/>
              <a:buNone/>
            </a:pPr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Cambria" pitchFamily="18" charset="0"/>
              </a:rPr>
              <a:t>Общая карта достижений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1398588" y="4911725"/>
            <a:ext cx="6359525" cy="4110038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/>
          <a:p>
            <a:pPr marL="342900" indent="-1905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pPr>
            <a:endParaRPr sz="2400" kern="0">
              <a:solidFill>
                <a:srgbClr val="1B1C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165100" fontAlgn="auto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pPr>
            <a:endParaRPr sz="2800" kern="0">
              <a:solidFill>
                <a:srgbClr val="1B1C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467" name="Picture 2" descr="https://lh3.googleusercontent.com/PE0JIg0fZRXFgZhvmWgIMAOSm7k9c92_91sCtDWdqqnjFOPX6lEeYEn-wgxNlqWhbNWkMiKJvJTRTlEHSE8S_8DZuyEFbi4Yw_eh8vBYaxi5y1fV97CzajrV5BM9BWEPDQZZYqirL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46163"/>
            <a:ext cx="8970963" cy="581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hape 219"/>
          <p:cNvSpPr txBox="1">
            <a:spLocks noGrp="1"/>
          </p:cNvSpPr>
          <p:nvPr>
            <p:ph type="title"/>
          </p:nvPr>
        </p:nvSpPr>
        <p:spPr>
          <a:xfrm>
            <a:off x="179388" y="333375"/>
            <a:ext cx="8713787" cy="503238"/>
          </a:xfrm>
        </p:spPr>
        <p:txBody>
          <a:bodyPr tIns="45700" bIns="45700" anchor="b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400"/>
            </a:pPr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Cambria" pitchFamily="18" charset="0"/>
              </a:rPr>
              <a:t>Ежемесячный рейтинг вклада учителей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1398588" y="4911725"/>
            <a:ext cx="6359525" cy="4110038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/>
          <a:p>
            <a:pPr marL="342900" indent="-1905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pPr>
            <a:endParaRPr sz="2400" kern="0">
              <a:solidFill>
                <a:srgbClr val="1B1C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165100" fontAlgn="auto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pPr>
            <a:endParaRPr sz="2800" kern="0">
              <a:solidFill>
                <a:srgbClr val="1B1C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515" name="Picture 2" descr="https://lh5.googleusercontent.com/4ASdiwFSoLfsEw2hXO5rT8WkDepncBAE_QhIJHiWmYCoV7PAF24bCylgyFTTU2D8gUqw9U8tEKxToVYAh_qjUoKmEacnshaquZ37zLPMbSe71_kVSVBIHllRoddmFzenDcupyE2qPI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1738" y="1189038"/>
            <a:ext cx="6191250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hape 219"/>
          <p:cNvSpPr txBox="1">
            <a:spLocks noGrp="1"/>
          </p:cNvSpPr>
          <p:nvPr>
            <p:ph type="title"/>
          </p:nvPr>
        </p:nvSpPr>
        <p:spPr>
          <a:xfrm>
            <a:off x="179388" y="187325"/>
            <a:ext cx="8713787" cy="1090613"/>
          </a:xfrm>
        </p:spPr>
        <p:txBody>
          <a:bodyPr tIns="45700" bIns="45700" anchor="b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400"/>
            </a:pPr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Cambria" pitchFamily="18" charset="0"/>
              </a:rPr>
              <a:t/>
            </a:r>
            <a:br>
              <a:rPr lang="ru-RU" sz="3200" b="1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Cambria" pitchFamily="18" charset="0"/>
              </a:rPr>
            </a:br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Cambria" pitchFamily="18" charset="0"/>
              </a:rPr>
              <a:t>Ежемесячный рейтинг индивидуальных </a:t>
            </a:r>
            <a:br>
              <a:rPr lang="ru-RU" sz="3200" b="1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Cambria" pitchFamily="18" charset="0"/>
              </a:rPr>
            </a:br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Cambria" pitchFamily="18" charset="0"/>
              </a:rPr>
              <a:t>достижений обучающихся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1398588" y="4911725"/>
            <a:ext cx="6359525" cy="4110038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/>
          <a:p>
            <a:pPr marL="342900" indent="-1905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pPr>
            <a:endParaRPr sz="2400" kern="0">
              <a:solidFill>
                <a:srgbClr val="1B1C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165100" fontAlgn="auto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pPr>
            <a:endParaRPr sz="2800" kern="0">
              <a:solidFill>
                <a:srgbClr val="1B1C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563" name="Picture 2" descr="https://lh6.googleusercontent.com/MYihHgeM3rx3xn0jtbWL71lLGBypZqWnyRdZJcrNMCFk_yvOat113O-Uv7JwCOmIwaGcLWhSdCCM8gizdHdQjowttrF2VbAWwiEnM4Sza9LtgnNC2OdZ_hRxIPFVLK9RlBgHUTYuTY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963" y="1417638"/>
            <a:ext cx="7513637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0" y="517525"/>
            <a:ext cx="9144000" cy="1300163"/>
          </a:xfrm>
        </p:spPr>
        <p:txBody>
          <a:bodyPr tIns="45700" bIns="45700">
            <a:no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200"/>
              <a:buFont typeface="Cambria" pitchFamily="18" charset="0"/>
              <a:buNone/>
            </a:pPr>
            <a:r>
              <a:rPr lang="ru-RU" sz="3200" smtClean="0">
                <a:solidFill>
                  <a:schemeClr val="tx1"/>
                </a:solidFill>
                <a:latin typeface="Cambria" pitchFamily="18" charset="0"/>
                <a:cs typeface="Arial" charset="0"/>
                <a:sym typeface="Cambria" pitchFamily="18" charset="0"/>
              </a:rPr>
              <a:t>УЧАСТИЕ ГБОУ ШКОЛА № 1601 ВО ВСЕРОССИЙСКИХ И ГОРОДСКИХ ПРОЕКТАХ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457200" y="2246313"/>
            <a:ext cx="8229600" cy="4611687"/>
          </a:xfrm>
        </p:spPr>
        <p:txBody>
          <a:bodyPr tIns="45700" bIns="45700">
            <a:noAutofit/>
          </a:bodyPr>
          <a:lstStyle/>
          <a:p>
            <a:pPr marL="342900" indent="-342900" algn="just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1500"/>
              <a:buFont typeface="Arial" charset="0"/>
              <a:buChar char="•"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Cambria" pitchFamily="18" charset="0"/>
              </a:rPr>
              <a:t>Инновационная площадка Российской академии образования 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1500"/>
              <a:buFont typeface="Arial" charset="0"/>
              <a:buChar char="•"/>
            </a:pPr>
            <a:endParaRPr lang="ru-RU" sz="2400" smtClean="0">
              <a:solidFill>
                <a:schemeClr val="tx1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Cambria" pitchFamily="18" charset="0"/>
            </a:endParaRPr>
          </a:p>
          <a:p>
            <a:pPr marL="342900" indent="-342900" algn="just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1500"/>
              <a:buFont typeface="Arial" charset="0"/>
              <a:buChar char="•"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Cambria" pitchFamily="18" charset="0"/>
              </a:rPr>
              <a:t>Экспериментальная площадка Федерального государственного автономного учреждения «Федеральный институт развития образования».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1500"/>
              <a:buFont typeface="Arial" charset="0"/>
              <a:buNone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Cambria" pitchFamily="18" charset="0"/>
              </a:rPr>
              <a:t> 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1500"/>
              <a:buFont typeface="Arial" charset="0"/>
              <a:buChar char="•"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Cambria" pitchFamily="18" charset="0"/>
              </a:rPr>
              <a:t>Участник сетевого проекта МГПУ и Департамента образования г.Москвы.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1500"/>
              <a:buFont typeface="Arial" charset="0"/>
              <a:buNone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Cambria" pitchFamily="18" charset="0"/>
              </a:rPr>
              <a:t> 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1500"/>
              <a:buFont typeface="Arial" charset="0"/>
              <a:buChar char="•"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Cambria" pitchFamily="18" charset="0"/>
              </a:rPr>
              <a:t>Активный участник городских проектов: «Медицинский класс в московской школе», «Инженерный класс в московской школе», «Кадетский класс в московской школе», «Курчатовский центр непрерывного междисциплинарного образования».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313"/>
              </a:spcBef>
              <a:spcAft>
                <a:spcPts val="1600"/>
              </a:spcAft>
              <a:buSzPts val="1500"/>
              <a:buFont typeface="Arial" charset="0"/>
              <a:buNone/>
            </a:pPr>
            <a:endParaRPr lang="ru-RU" sz="1500" smtClean="0">
              <a:latin typeface="Cambria" pitchFamily="18" charset="0"/>
              <a:ea typeface="Cambria" pitchFamily="18" charset="0"/>
              <a:cs typeface="Arial" charset="0"/>
              <a:sym typeface="Cambria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0" y="517525"/>
            <a:ext cx="9144000" cy="606425"/>
          </a:xfrm>
        </p:spPr>
        <p:txBody>
          <a:bodyPr tIns="45700" bIns="45700">
            <a:no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200"/>
              <a:buFont typeface="Cambria" pitchFamily="18" charset="0"/>
              <a:buNone/>
            </a:pPr>
            <a:r>
              <a:rPr lang="ru-RU" sz="3200" smtClean="0">
                <a:solidFill>
                  <a:schemeClr val="tx1"/>
                </a:solidFill>
                <a:latin typeface="Cambria" pitchFamily="18" charset="0"/>
                <a:cs typeface="Arial" charset="0"/>
                <a:sym typeface="Cambria" pitchFamily="18" charset="0"/>
              </a:rPr>
              <a:t>Финансовая деятельность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457200" y="1431925"/>
            <a:ext cx="8229600" cy="5426075"/>
          </a:xfrm>
        </p:spPr>
        <p:txBody>
          <a:bodyPr tIns="45700" bIns="45700">
            <a:noAutofit/>
          </a:bodyPr>
          <a:lstStyle/>
          <a:p>
            <a:pPr marL="342900" indent="-245109" algn="ctr" eaLnBrk="1" fontAlgn="auto" hangingPunct="1">
              <a:lnSpc>
                <a:spcPct val="80000"/>
              </a:lnSpc>
              <a:spcBef>
                <a:spcPts val="308"/>
              </a:spcBef>
              <a:spcAft>
                <a:spcPts val="1600"/>
              </a:spcAft>
              <a:buSzPts val="1540"/>
              <a:buFont typeface="Arial"/>
              <a:buNone/>
              <a:defRPr/>
            </a:pPr>
            <a:r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работников</a:t>
            </a:r>
            <a:endParaRPr lang="ru-RU" sz="20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45109" eaLnBrk="1" fontAlgn="auto" hangingPunct="1">
              <a:lnSpc>
                <a:spcPct val="80000"/>
              </a:lnSpc>
              <a:spcBef>
                <a:spcPts val="308"/>
              </a:spcBef>
              <a:spcAft>
                <a:spcPts val="1600"/>
              </a:spcAft>
              <a:buSzPts val="1540"/>
              <a:buFont typeface="Arial"/>
              <a:buNone/>
              <a:defRPr/>
            </a:pPr>
            <a:endParaRPr sz="154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5500" y="2093913"/>
          <a:ext cx="7437438" cy="4424362"/>
        </p:xfrm>
        <a:graphic>
          <a:graphicData uri="http://schemas.openxmlformats.org/drawingml/2006/table">
            <a:tbl>
              <a:tblPr/>
              <a:tblGrid>
                <a:gridCol w="2997200"/>
                <a:gridCol w="2247900"/>
                <a:gridCol w="2192338"/>
              </a:tblGrid>
              <a:tr h="766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 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2016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2017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Педагогические сотрудники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68 573,60 рублей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73872,00 рублей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917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Учителя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74278,40 рублей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78158,10 рублей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Воспитатели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56360,90 рублей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60260,40 рублей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Итого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63048,90 рублей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69 976,70 рублей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0" y="131763"/>
            <a:ext cx="9144000" cy="606425"/>
          </a:xfrm>
        </p:spPr>
        <p:txBody>
          <a:bodyPr tIns="45700" bIns="45700">
            <a:no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200"/>
              <a:buFont typeface="Cambria" pitchFamily="18" charset="0"/>
              <a:buNone/>
            </a:pPr>
            <a:r>
              <a:rPr lang="ru-RU" sz="3200" smtClean="0">
                <a:solidFill>
                  <a:schemeClr val="tx1"/>
                </a:solidFill>
                <a:latin typeface="Cambria" pitchFamily="18" charset="0"/>
                <a:cs typeface="Arial" charset="0"/>
                <a:sym typeface="Cambria" pitchFamily="18" charset="0"/>
              </a:rPr>
              <a:t>Финансовая деятельность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457200" y="738188"/>
            <a:ext cx="8229600" cy="5734050"/>
          </a:xfrm>
        </p:spPr>
        <p:txBody>
          <a:bodyPr tIns="45700" bIns="45700">
            <a:noAutofit/>
          </a:bodyPr>
          <a:lstStyle/>
          <a:p>
            <a:pPr eaLnBrk="1" fontAlgn="auto" hangingPunct="1">
              <a:lnSpc>
                <a:spcPct val="115000"/>
              </a:lnSpc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Прошло аукционов в 2017 году на общую сумму 10 910 970,72 рублей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15000"/>
              </a:lnSpc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Заключено договоров с единственным поставщиком (коммунальные услуги) на общую сумму 21 058 900,03 рублей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15000"/>
              </a:lnSpc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 малого объема – 12 470 301,92 рублей (закупки до 400 тысяч)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15000"/>
              </a:lnSpc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Закрытый конкурс (питание) – 15 557 222,91 на 2017 год (общая сумма договора составила 72 700 000,00 рублей)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15000"/>
              </a:lnSpc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в 2017 году по аукционам 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миниаукционам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составила 2 442 651,05 рублей.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15000"/>
              </a:lnSpc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контракта на текущий ремонт составила 9 793 744,84 рублей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15000"/>
              </a:lnSpc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Оплатили в результате претензионной работы 3 180 062,12 рублей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15000"/>
              </a:lnSpc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по договору составила – 6 613 712,72 рубля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45109" eaLnBrk="1" fontAlgn="auto" hangingPunct="1">
              <a:lnSpc>
                <a:spcPct val="80000"/>
              </a:lnSpc>
              <a:spcBef>
                <a:spcPts val="308"/>
              </a:spcBef>
              <a:spcAft>
                <a:spcPts val="1600"/>
              </a:spcAft>
              <a:buSzPts val="1540"/>
              <a:buFont typeface="Arial"/>
              <a:buNone/>
              <a:defRPr/>
            </a:pPr>
            <a:endParaRPr sz="154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23850" y="333375"/>
            <a:ext cx="8229600" cy="911225"/>
          </a:xfrm>
        </p:spPr>
        <p:txBody>
          <a:bodyPr tIns="45700" bIns="45700">
            <a:no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600"/>
              <a:buFont typeface="Cambria" pitchFamily="18" charset="0"/>
              <a:buNone/>
            </a:pPr>
            <a:r>
              <a:rPr lang="ru-RU" sz="1600" b="1" smtClean="0">
                <a:solidFill>
                  <a:srgbClr val="FFFFFF"/>
                </a:solidFill>
                <a:latin typeface="Cambria" pitchFamily="18" charset="0"/>
                <a:cs typeface="Arial" charset="0"/>
                <a:sym typeface="Cambria" pitchFamily="18" charset="0"/>
              </a:rPr>
              <a:t/>
            </a:r>
            <a:br>
              <a:rPr lang="ru-RU" sz="1600" b="1" smtClean="0">
                <a:solidFill>
                  <a:srgbClr val="FFFFFF"/>
                </a:solidFill>
                <a:latin typeface="Cambria" pitchFamily="18" charset="0"/>
                <a:cs typeface="Arial" charset="0"/>
                <a:sym typeface="Cambria" pitchFamily="18" charset="0"/>
              </a:rPr>
            </a:br>
            <a:r>
              <a:rPr lang="ru-RU" sz="1600" b="1" smtClean="0">
                <a:solidFill>
                  <a:srgbClr val="FFFFFF"/>
                </a:solidFill>
                <a:latin typeface="Cambria" pitchFamily="18" charset="0"/>
                <a:cs typeface="Arial" charset="0"/>
                <a:sym typeface="Cambria" pitchFamily="18" charset="0"/>
              </a:rPr>
              <a:t/>
            </a:r>
            <a:br>
              <a:rPr lang="ru-RU" sz="1600" b="1" smtClean="0">
                <a:solidFill>
                  <a:srgbClr val="FFFFFF"/>
                </a:solidFill>
                <a:latin typeface="Cambria" pitchFamily="18" charset="0"/>
                <a:cs typeface="Arial" charset="0"/>
                <a:sym typeface="Cambria" pitchFamily="18" charset="0"/>
              </a:rPr>
            </a:br>
            <a:r>
              <a:rPr lang="ru-RU" sz="1600" b="1" smtClean="0">
                <a:solidFill>
                  <a:srgbClr val="FFFFFF"/>
                </a:solidFill>
                <a:latin typeface="Cambria" pitchFamily="18" charset="0"/>
                <a:cs typeface="Arial" charset="0"/>
                <a:sym typeface="Cambria" pitchFamily="18" charset="0"/>
              </a:rPr>
              <a:t/>
            </a:r>
            <a:br>
              <a:rPr lang="ru-RU" sz="1600" b="1" smtClean="0">
                <a:solidFill>
                  <a:srgbClr val="FFFFFF"/>
                </a:solidFill>
                <a:latin typeface="Cambria" pitchFamily="18" charset="0"/>
                <a:cs typeface="Arial" charset="0"/>
                <a:sym typeface="Cambria" pitchFamily="18" charset="0"/>
              </a:rPr>
            </a:br>
            <a:r>
              <a:rPr lang="ru-RU" sz="1600" b="1" smtClean="0">
                <a:solidFill>
                  <a:srgbClr val="FFFFFF"/>
                </a:solidFill>
                <a:latin typeface="Cambria" pitchFamily="18" charset="0"/>
                <a:cs typeface="Arial" charset="0"/>
                <a:sym typeface="Cambria" pitchFamily="18" charset="0"/>
              </a:rPr>
              <a:t/>
            </a:r>
            <a:br>
              <a:rPr lang="ru-RU" sz="1600" b="1" smtClean="0">
                <a:solidFill>
                  <a:srgbClr val="FFFFFF"/>
                </a:solidFill>
                <a:latin typeface="Cambria" pitchFamily="18" charset="0"/>
                <a:cs typeface="Arial" charset="0"/>
                <a:sym typeface="Cambria" pitchFamily="18" charset="0"/>
              </a:rPr>
            </a:br>
            <a:r>
              <a:rPr lang="ru-RU" sz="1600" b="1" smtClean="0">
                <a:solidFill>
                  <a:srgbClr val="FFFFFF"/>
                </a:solidFill>
                <a:latin typeface="Cambria" pitchFamily="18" charset="0"/>
                <a:cs typeface="Arial" charset="0"/>
                <a:sym typeface="Cambria" pitchFamily="18" charset="0"/>
              </a:rPr>
              <a:t/>
            </a:r>
            <a:br>
              <a:rPr lang="ru-RU" sz="1600" b="1" smtClean="0">
                <a:solidFill>
                  <a:srgbClr val="FFFFFF"/>
                </a:solidFill>
                <a:latin typeface="Cambria" pitchFamily="18" charset="0"/>
                <a:cs typeface="Arial" charset="0"/>
                <a:sym typeface="Cambria" pitchFamily="18" charset="0"/>
              </a:rPr>
            </a:br>
            <a:r>
              <a:rPr lang="ru-RU" sz="1600" b="1" smtClean="0">
                <a:solidFill>
                  <a:schemeClr val="tx1"/>
                </a:solidFill>
                <a:latin typeface="Cambria" pitchFamily="18" charset="0"/>
                <a:cs typeface="Arial" charset="0"/>
                <a:sym typeface="Cambria" pitchFamily="18" charset="0"/>
              </a:rPr>
              <a:t/>
            </a:r>
            <a:br>
              <a:rPr lang="ru-RU" sz="1600" b="1" smtClean="0">
                <a:solidFill>
                  <a:schemeClr val="tx1"/>
                </a:solidFill>
                <a:latin typeface="Cambria" pitchFamily="18" charset="0"/>
                <a:cs typeface="Arial" charset="0"/>
                <a:sym typeface="Cambria" pitchFamily="18" charset="0"/>
              </a:rPr>
            </a:br>
            <a:r>
              <a:rPr lang="ru-RU" sz="1600" b="1" smtClean="0">
                <a:solidFill>
                  <a:schemeClr val="tx1"/>
                </a:solidFill>
                <a:latin typeface="Cambria" pitchFamily="18" charset="0"/>
                <a:cs typeface="Arial" charset="0"/>
                <a:sym typeface="Cambria" pitchFamily="18" charset="0"/>
              </a:rPr>
              <a:t/>
            </a:r>
            <a:br>
              <a:rPr lang="ru-RU" sz="1600" b="1" smtClean="0">
                <a:solidFill>
                  <a:schemeClr val="tx1"/>
                </a:solidFill>
                <a:latin typeface="Cambria" pitchFamily="18" charset="0"/>
                <a:cs typeface="Arial" charset="0"/>
                <a:sym typeface="Cambria" pitchFamily="18" charset="0"/>
              </a:rPr>
            </a:br>
            <a:r>
              <a:rPr lang="ru-RU" sz="1600" b="1" smtClean="0">
                <a:solidFill>
                  <a:schemeClr val="tx1"/>
                </a:solidFill>
                <a:latin typeface="Cambria" pitchFamily="18" charset="0"/>
                <a:cs typeface="Arial" charset="0"/>
                <a:sym typeface="Cambria" pitchFamily="18" charset="0"/>
              </a:rPr>
              <a:t>СОХРАННОСТЬ КОНТИНГЕНТА УЧАЩИХСЯ ЗА ТРИ ГОДА</a:t>
            </a:r>
            <a:br>
              <a:rPr lang="ru-RU" sz="1600" b="1" smtClean="0">
                <a:solidFill>
                  <a:schemeClr val="tx1"/>
                </a:solidFill>
                <a:latin typeface="Cambria" pitchFamily="18" charset="0"/>
                <a:cs typeface="Arial" charset="0"/>
                <a:sym typeface="Cambria" pitchFamily="18" charset="0"/>
              </a:rPr>
            </a:br>
            <a:endParaRPr lang="ru-RU" sz="1400" smtClean="0">
              <a:solidFill>
                <a:schemeClr val="tx1"/>
              </a:solidFill>
              <a:latin typeface="Cambria" pitchFamily="18" charset="0"/>
              <a:cs typeface="Arial" charset="0"/>
              <a:sym typeface="Cambria" pitchFamily="18" charset="0"/>
            </a:endParaRPr>
          </a:p>
        </p:txBody>
      </p:sp>
      <p:sp>
        <p:nvSpPr>
          <p:cNvPr id="19458" name="Shape 84"/>
          <p:cNvSpPr>
            <a:spLocks noChangeArrowheads="1"/>
          </p:cNvSpPr>
          <p:nvPr/>
        </p:nvSpPr>
        <p:spPr bwMode="auto">
          <a:xfrm>
            <a:off x="0" y="1412875"/>
            <a:ext cx="9010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ru-RU" sz="1800">
                <a:latin typeface="Times New Roman" pitchFamily="18" charset="0"/>
                <a:ea typeface="Calibri" pitchFamily="34" charset="0"/>
                <a:cs typeface="Times New Roman" pitchFamily="18" charset="0"/>
                <a:sym typeface="Calibri" pitchFamily="34" charset="0"/>
              </a:rPr>
              <a:t>Социальная диагностика микрорайона  показала различные уровни личностного развития детей, обучающихся в ОУ: от детей с высоким уровнем развития, обладающих интеллектуальными, музыкальными, художественными, спортивными способностями до детей с менее выраженными способностями и возможностями. </a:t>
            </a: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85" name="Shape 85"/>
          <p:cNvGraphicFramePr>
            <a:graphicFrameLocks noGrp="1"/>
          </p:cNvGraphicFramePr>
          <p:nvPr/>
        </p:nvGraphicFramePr>
        <p:xfrm>
          <a:off x="184150" y="3365500"/>
          <a:ext cx="8640763" cy="2716213"/>
        </p:xfrm>
        <a:graphic>
          <a:graphicData uri="http://schemas.openxmlformats.org/drawingml/2006/table">
            <a:tbl>
              <a:tblPr/>
              <a:tblGrid>
                <a:gridCol w="1714500"/>
                <a:gridCol w="2312988"/>
                <a:gridCol w="2244725"/>
                <a:gridCol w="2368550"/>
              </a:tblGrid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Учебный год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Кол-во классов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Кол-во групп дошкольного отделения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Кол-во обучающихся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2014-2015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2546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2015-2016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39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2582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2016-2017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2500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90"/>
          <p:cNvSpPr txBox="1">
            <a:spLocks noGrp="1"/>
          </p:cNvSpPr>
          <p:nvPr>
            <p:ph type="title"/>
          </p:nvPr>
        </p:nvSpPr>
        <p:spPr>
          <a:xfrm>
            <a:off x="468313" y="333375"/>
            <a:ext cx="8229600" cy="574675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600"/>
              <a:buFont typeface="Cambria" pitchFamily="18" charset="0"/>
              <a:buNone/>
            </a:pP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Cambria" pitchFamily="18" charset="0"/>
              </a:rPr>
              <a:t>СОЦИАЛЬНЫЙ ПАСПОРТ ГБОУ ШКОЛЫ № 1601</a:t>
            </a:r>
            <a:endParaRPr lang="ru-RU" sz="1600" smtClean="0">
              <a:solidFill>
                <a:schemeClr val="tx1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Cambria" pitchFamily="18" charset="0"/>
            </a:endParaRPr>
          </a:p>
        </p:txBody>
      </p:sp>
      <p:graphicFrame>
        <p:nvGraphicFramePr>
          <p:cNvPr id="91" name="Shape 91"/>
          <p:cNvGraphicFramePr>
            <a:graphicFrameLocks noGrp="1"/>
          </p:cNvGraphicFramePr>
          <p:nvPr/>
        </p:nvGraphicFramePr>
        <p:xfrm>
          <a:off x="825500" y="1268413"/>
          <a:ext cx="7346950" cy="5518150"/>
        </p:xfrm>
        <a:graphic>
          <a:graphicData uri="http://schemas.openxmlformats.org/drawingml/2006/table">
            <a:tbl>
              <a:tblPr/>
              <a:tblGrid>
                <a:gridCol w="606425"/>
                <a:gridCol w="4949825"/>
                <a:gridCol w="1790700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№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 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Всего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1.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Количество детей в школе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2500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2.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Количество детей из многодетных семей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378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3.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Количество детей-инвалидов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4.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Количество детей из семей, потерявших кормильца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5.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Количество детей-сирот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6.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Количество детей, находящихся под опекой и попечительством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7.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Количество детей из семей матерей-одиночек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149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8.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Количество детей пострадавших от стихийных бедствий и техногенных катастроф.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9.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Количество детей из семей беженцев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10.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Количество детей из семей родителей-пенсионеров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11.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Количество детей из семей студентов (дневная форма обучения)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12.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Количество детей, подверженных девиантному поведению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13.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Состоят на внутришкольном контроле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14.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Состоят на учете в КДН и ЗП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15.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Количество детей из семей, состоящих в разводе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131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16.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Количество детей, оставленных на повторное обучение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40300" marR="40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96"/>
          <p:cNvSpPr txBox="1">
            <a:spLocks noGrp="1"/>
          </p:cNvSpPr>
          <p:nvPr>
            <p:ph type="title"/>
          </p:nvPr>
        </p:nvSpPr>
        <p:spPr>
          <a:xfrm>
            <a:off x="468313" y="333375"/>
            <a:ext cx="8229600" cy="574675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600"/>
              <a:buFont typeface="Cambria" pitchFamily="18" charset="0"/>
              <a:buNone/>
            </a:pP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Cambria" pitchFamily="18" charset="0"/>
              </a:rPr>
              <a:t>СОЦИАЛЬНЫЙ ПАСПОРТ ГБОУ Школа № 1601</a:t>
            </a:r>
            <a:endParaRPr lang="ru-RU" sz="1800" smtClean="0">
              <a:solidFill>
                <a:schemeClr val="tx1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Cambria" pitchFamily="18" charset="0"/>
            </a:endParaRPr>
          </a:p>
        </p:txBody>
      </p:sp>
      <p:graphicFrame>
        <p:nvGraphicFramePr>
          <p:cNvPr id="97" name="Shape 97"/>
          <p:cNvGraphicFramePr>
            <a:graphicFrameLocks noGrp="1"/>
          </p:cNvGraphicFramePr>
          <p:nvPr/>
        </p:nvGraphicFramePr>
        <p:xfrm>
          <a:off x="323850" y="1628775"/>
          <a:ext cx="8496300" cy="4446588"/>
        </p:xfrm>
        <a:graphic>
          <a:graphicData uri="http://schemas.openxmlformats.org/drawingml/2006/table">
            <a:tbl>
              <a:tblPr/>
              <a:tblGrid>
                <a:gridCol w="6388100"/>
                <a:gridCol w="2108200"/>
              </a:tblGrid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       Характеристика контингента воспитанников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Количество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Calibri" pitchFamily="34" charset="0"/>
                        </a:rPr>
                        <a:t>Дети, посещающие  группы 12-часового пребывания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Calibri" pitchFamily="34" charset="0"/>
                        </a:rPr>
                        <a:t>710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Дети, посещающие  группы ГКП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147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Дети, посещающие  группы СДС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Дети-инвалиды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Дети,  находящиеся под опекой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Дети  из многодетных семей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144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102"/>
          <p:cNvSpPr txBox="1">
            <a:spLocks noGrp="1"/>
          </p:cNvSpPr>
          <p:nvPr>
            <p:ph type="title"/>
          </p:nvPr>
        </p:nvSpPr>
        <p:spPr>
          <a:xfrm>
            <a:off x="457200" y="333375"/>
            <a:ext cx="8229600" cy="43180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Cambria" pitchFamily="18" charset="0"/>
              <a:buNone/>
            </a:pP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  <a:cs typeface="Arial" charset="0"/>
                <a:sym typeface="Cambria" pitchFamily="18" charset="0"/>
              </a:rPr>
              <a:t>ОСОБЕННОСТИ ОБРАЗОВАТЕЛЬНОГО ПРОЦЕССА</a:t>
            </a:r>
            <a:endParaRPr lang="ru-RU" sz="1800" smtClean="0">
              <a:solidFill>
                <a:schemeClr val="tx1"/>
              </a:solidFill>
              <a:latin typeface="Times New Roman" pitchFamily="18" charset="0"/>
              <a:cs typeface="Arial" charset="0"/>
              <a:sym typeface="Cambria" pitchFamily="18" charset="0"/>
            </a:endParaRPr>
          </a:p>
        </p:txBody>
      </p:sp>
      <p:sp>
        <p:nvSpPr>
          <p:cNvPr id="25602" name="Shape 103"/>
          <p:cNvSpPr>
            <a:spLocks noChangeArrowheads="1"/>
          </p:cNvSpPr>
          <p:nvPr/>
        </p:nvSpPr>
        <p:spPr bwMode="auto">
          <a:xfrm>
            <a:off x="0" y="1012825"/>
            <a:ext cx="9144000" cy="56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  <a:sym typeface="Calibri" pitchFamily="34" charset="0"/>
              </a:rPr>
              <a:t>Миссия Школы</a:t>
            </a: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  <a:sym typeface="Calibri" pitchFamily="34" charset="0"/>
              </a:rPr>
              <a:t>: </a:t>
            </a:r>
            <a:r>
              <a:rPr lang="ru-RU" sz="2800" i="1">
                <a:latin typeface="Times New Roman" pitchFamily="18" charset="0"/>
                <a:ea typeface="Calibri" pitchFamily="34" charset="0"/>
                <a:cs typeface="Times New Roman" pitchFamily="18" charset="0"/>
                <a:sym typeface="Calibri" pitchFamily="34" charset="0"/>
              </a:rPr>
              <a:t>Формирование личности обучающегося, обладающей преимуществом в динамично изменяющейся конкурентной среде, за счет компетенций и компетентностей, определяемых личностными, семейными, общественными, государственными потребностями и возможностями ребенка</a:t>
            </a: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  <a:sym typeface="Calibri" pitchFamily="34" charset="0"/>
              </a:rPr>
              <a:t>. </a:t>
            </a:r>
          </a:p>
          <a:p>
            <a:pPr algn="just">
              <a:buClr>
                <a:srgbClr val="000000"/>
              </a:buClr>
              <a:buFont typeface="Arial" charset="0"/>
              <a:buNone/>
            </a:pP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  <a:sym typeface="Calibri" pitchFamily="34" charset="0"/>
            </a:endParaRPr>
          </a:p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  <a:sym typeface="Calibri" pitchFamily="34" charset="0"/>
              </a:rPr>
              <a:t>Школа реализует концепцию многоступенчатой модели многопрофильной школы, в основе которой лежит принцип предоставления всем ученикам одинаковых стартовых возможностей.</a:t>
            </a:r>
          </a:p>
          <a:p>
            <a:pPr algn="just">
              <a:buClr>
                <a:srgbClr val="000000"/>
              </a:buClr>
              <a:buFont typeface="Arial" charset="0"/>
              <a:buNone/>
            </a:pP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  <a:sym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108"/>
          <p:cNvSpPr txBox="1">
            <a:spLocks noGrp="1"/>
          </p:cNvSpPr>
          <p:nvPr>
            <p:ph type="title"/>
          </p:nvPr>
        </p:nvSpPr>
        <p:spPr>
          <a:xfrm>
            <a:off x="801688" y="423863"/>
            <a:ext cx="8229600" cy="503237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000"/>
              <a:buFont typeface="Cambria" pitchFamily="18" charset="0"/>
              <a:buNone/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Calibri" pitchFamily="34" charset="0"/>
              </a:rPr>
              <a:t>Средняя наполняемость классов</a:t>
            </a:r>
          </a:p>
        </p:txBody>
      </p:sp>
      <p:sp>
        <p:nvSpPr>
          <p:cNvPr id="27650" name="Shape 110"/>
          <p:cNvSpPr>
            <a:spLocks noChangeArrowheads="1"/>
          </p:cNvSpPr>
          <p:nvPr/>
        </p:nvSpPr>
        <p:spPr bwMode="auto">
          <a:xfrm>
            <a:off x="-22225" y="25654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27651" name="Shape 111"/>
          <p:cNvSpPr>
            <a:spLocks noChangeArrowheads="1"/>
          </p:cNvSpPr>
          <p:nvPr/>
        </p:nvSpPr>
        <p:spPr bwMode="auto">
          <a:xfrm>
            <a:off x="-17463" y="3333750"/>
            <a:ext cx="9166226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27652" name="Shape 112"/>
          <p:cNvSpPr>
            <a:spLocks noChangeArrowheads="1"/>
          </p:cNvSpPr>
          <p:nvPr/>
        </p:nvSpPr>
        <p:spPr bwMode="auto">
          <a:xfrm>
            <a:off x="2566988" y="935038"/>
            <a:ext cx="3389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graphicFrame>
        <p:nvGraphicFramePr>
          <p:cNvPr id="113" name="Shape 113"/>
          <p:cNvGraphicFramePr>
            <a:graphicFrameLocks noGrp="1"/>
          </p:cNvGraphicFramePr>
          <p:nvPr/>
        </p:nvGraphicFramePr>
        <p:xfrm>
          <a:off x="749300" y="1719263"/>
          <a:ext cx="7689850" cy="4583112"/>
        </p:xfrm>
        <a:graphic>
          <a:graphicData uri="http://schemas.openxmlformats.org/drawingml/2006/table">
            <a:tbl>
              <a:tblPr/>
              <a:tblGrid>
                <a:gridCol w="4140200"/>
                <a:gridCol w="3549650"/>
              </a:tblGrid>
              <a:tr h="178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Уровень образования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Среднее кол-во обучающихся (воспитанников)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12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Дошкольное образование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26,5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Начальное общее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24,3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Основное общее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22,2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Среднее общее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24,8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Calibri" pitchFamily="34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118"/>
          <p:cNvSpPr txBox="1">
            <a:spLocks noGrp="1"/>
          </p:cNvSpPr>
          <p:nvPr>
            <p:ph type="title"/>
          </p:nvPr>
        </p:nvSpPr>
        <p:spPr>
          <a:xfrm>
            <a:off x="323850" y="333375"/>
            <a:ext cx="8229600" cy="776288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000"/>
              <a:buFont typeface="Cambria" pitchFamily="18" charset="0"/>
              <a:buNone/>
            </a:pPr>
            <a:r>
              <a:rPr lang="ru-RU" sz="1600" b="1" smtClean="0">
                <a:solidFill>
                  <a:schemeClr val="tx1"/>
                </a:solidFill>
                <a:latin typeface="Arial" charset="0"/>
                <a:cs typeface="Arial" charset="0"/>
                <a:sym typeface="Times New Roman" pitchFamily="18" charset="0"/>
              </a:rPr>
              <a:t>РАЗВИТИЕ СЕТЕВОГО ПАРТНЁРСТВА С ВУЗАМИ В РАМКАХ ПРОФИЛЬНОГО ОБРАЗОВАНИЯ</a:t>
            </a: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endPara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graphicFrame>
        <p:nvGraphicFramePr>
          <p:cNvPr id="119" name="Shape 119"/>
          <p:cNvGraphicFramePr/>
          <p:nvPr/>
        </p:nvGraphicFramePr>
        <p:xfrm>
          <a:off x="11052175" y="1412875"/>
          <a:ext cx="163513" cy="274638"/>
        </p:xfrm>
        <a:graphic>
          <a:graphicData uri="http://schemas.openxmlformats.org/drawingml/2006/table">
            <a:tbl>
              <a:tblPr firstRow="1" firstCol="1" bandRow="1">
                <a:noFill/>
                <a:tableStyleId>{C3E5E265-1DCE-46EB-9920-2E63C9A44E57}</a:tableStyleId>
              </a:tblPr>
              <a:tblGrid>
                <a:gridCol w="162550"/>
              </a:tblGrid>
              <a:tr h="4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8575" marR="68575" marT="0" marB="0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</a:tbl>
          </a:graphicData>
        </a:graphic>
      </p:graphicFrame>
      <p:graphicFrame>
        <p:nvGraphicFramePr>
          <p:cNvPr id="29742" name="Group 46"/>
          <p:cNvGraphicFramePr>
            <a:graphicFrameLocks noGrp="1"/>
          </p:cNvGraphicFramePr>
          <p:nvPr/>
        </p:nvGraphicFramePr>
        <p:xfrm>
          <a:off x="261938" y="1384300"/>
          <a:ext cx="8456612" cy="4719638"/>
        </p:xfrm>
        <a:graphic>
          <a:graphicData uri="http://schemas.openxmlformats.org/drawingml/2006/table">
            <a:tbl>
              <a:tblPr/>
              <a:tblGrid>
                <a:gridCol w="2522537"/>
                <a:gridCol w="5934075"/>
              </a:tblGrid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Times New Roman" pitchFamily="18" charset="0"/>
                        </a:rPr>
                        <a:t>СОЦИАЛЬНО-ЭКОНОМИЧЕСКИЙ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Times New Roman" pitchFamily="18" charset="0"/>
                        </a:rPr>
                        <a:t>НИУ ВШЭ   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Times New Roman" pitchFamily="18" charset="0"/>
                        </a:rPr>
                        <a:t>МГУ им.Ломоносова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Times New Roman" pitchFamily="18" charset="0"/>
                        </a:rPr>
                        <a:t>МИИГА и 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Times New Roman" pitchFamily="18" charset="0"/>
                        </a:rPr>
                        <a:t>ФИЛОЛОГИЧЕСКИЙ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Times New Roman" pitchFamily="18" charset="0"/>
                        </a:rPr>
                        <a:t>МГУ им. Ломоносова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Times New Roman" pitchFamily="18" charset="0"/>
                        </a:rPr>
                        <a:t>МГПУ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Times New Roman" pitchFamily="18" charset="0"/>
                        </a:rPr>
                        <a:t>СОЦИАЛЬНО-ГУМАНИТАРНЫ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Times New Roman" pitchFamily="18" charset="0"/>
                        </a:rPr>
                        <a:t>НИУ ВШЭ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Times New Roman" pitchFamily="18" charset="0"/>
                        </a:rPr>
                        <a:t>МГИМО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Times New Roman" pitchFamily="18" charset="0"/>
                        </a:rPr>
                        <a:t>МГПУ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Times New Roman" pitchFamily="18" charset="0"/>
                        </a:rPr>
                        <a:t>ФИЗИКО-МАТЕМАТИЧЕСКИЙ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Times New Roman" pitchFamily="18" charset="0"/>
                        </a:rPr>
                        <a:t>МИИГА и 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Times New Roman" pitchFamily="18" charset="0"/>
                        </a:rPr>
                        <a:t>МИСИС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0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Times New Roman" pitchFamily="18" charset="0"/>
                        </a:rPr>
                        <a:t>ХИМИКО-БИОЛОГИЧЕСКИЙ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Times New Roman" pitchFamily="18" charset="0"/>
                        </a:rPr>
                        <a:t> 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Times New Roman" pitchFamily="18" charset="0"/>
                        </a:rPr>
                        <a:t>РХТУ им. Менделеева,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Times New Roman" pitchFamily="18" charset="0"/>
                        </a:rPr>
                        <a:t>МСХА им. Тимирязева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Times New Roman" pitchFamily="18" charset="0"/>
                        </a:rPr>
                        <a:t>МГМУ им.Сеченова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Times New Roman" pitchFamily="18" charset="0"/>
                        </a:rPr>
                        <a:t>МГУ им. Ломоносова МВ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Times New Roman" pitchFamily="18" charset="0"/>
                        </a:rPr>
                        <a:t>ИНЖЕНЕРНО- ТЕХНОЛОГИЧЕСКИЙ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Times New Roman" pitchFamily="18" charset="0"/>
                        </a:rPr>
                        <a:t>МАМИ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Times New Roman" pitchFamily="18" charset="0"/>
                        </a:rPr>
                        <a:t>МИИТ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25"/>
          <p:cNvSpPr txBox="1">
            <a:spLocks noGrp="1"/>
          </p:cNvSpPr>
          <p:nvPr>
            <p:ph type="title"/>
          </p:nvPr>
        </p:nvSpPr>
        <p:spPr>
          <a:xfrm>
            <a:off x="323850" y="333375"/>
            <a:ext cx="8229600" cy="503238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000"/>
              <a:buFont typeface="Cambria" pitchFamily="18" charset="0"/>
              <a:buNone/>
            </a:pPr>
            <a:r>
              <a:rPr lang="ru-RU" sz="2000" b="1" smtClean="0">
                <a:solidFill>
                  <a:schemeClr val="tx1"/>
                </a:solidFill>
                <a:latin typeface="Cambria" pitchFamily="18" charset="0"/>
                <a:cs typeface="Arial" charset="0"/>
                <a:sym typeface="Cambria" pitchFamily="18" charset="0"/>
              </a:rPr>
              <a:t>Организация питания</a:t>
            </a:r>
          </a:p>
        </p:txBody>
      </p:sp>
      <p:graphicFrame>
        <p:nvGraphicFramePr>
          <p:cNvPr id="126" name="Shape 126"/>
          <p:cNvGraphicFramePr/>
          <p:nvPr/>
        </p:nvGraphicFramePr>
        <p:xfrm>
          <a:off x="11052175" y="1412875"/>
          <a:ext cx="163513" cy="274638"/>
        </p:xfrm>
        <a:graphic>
          <a:graphicData uri="http://schemas.openxmlformats.org/drawingml/2006/table">
            <a:tbl>
              <a:tblPr firstRow="1" firstCol="1" bandRow="1">
                <a:noFill/>
                <a:tableStyleId>{C3E5E265-1DCE-46EB-9920-2E63C9A44E57}</a:tableStyleId>
              </a:tblPr>
              <a:tblGrid>
                <a:gridCol w="162550"/>
              </a:tblGrid>
              <a:tr h="4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8575" marR="68575" marT="0" marB="0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</a:tbl>
          </a:graphicData>
        </a:graphic>
      </p:graphicFrame>
      <p:sp>
        <p:nvSpPr>
          <p:cNvPr id="31752" name="Shape 127"/>
          <p:cNvSpPr>
            <a:spLocks noChangeArrowheads="1"/>
          </p:cNvSpPr>
          <p:nvPr/>
        </p:nvSpPr>
        <p:spPr bwMode="auto">
          <a:xfrm>
            <a:off x="107950" y="836613"/>
            <a:ext cx="8661400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>
                <a:latin typeface="Calibri" pitchFamily="34" charset="0"/>
                <a:sym typeface="Calibri" pitchFamily="34" charset="0"/>
              </a:rPr>
              <a:t>	</a:t>
            </a:r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95300" y="1093788"/>
          <a:ext cx="8274050" cy="5702300"/>
        </p:xfrm>
        <a:graphic>
          <a:graphicData uri="http://schemas.openxmlformats.org/drawingml/2006/table">
            <a:tbl>
              <a:tblPr/>
              <a:tblGrid>
                <a:gridCol w="2365375"/>
                <a:gridCol w="1854200"/>
                <a:gridCol w="1852613"/>
                <a:gridCol w="2201862"/>
              </a:tblGrid>
              <a:tr h="245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 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Всего обучающихся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Кол-во обучающихся (за исключением социально-незащищенной категории)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Количество обучающихся социально-незащищенной категории*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Дошкольники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924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1-4 классы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732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604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128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5-11 классы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854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701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153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09C">
                        <a:alpha val="20000"/>
                      </a:srgbClr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Всего школьников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1586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85" name="Rectangle 1"/>
          <p:cNvSpPr>
            <a:spLocks noChangeArrowheads="1"/>
          </p:cNvSpPr>
          <p:nvPr/>
        </p:nvSpPr>
        <p:spPr bwMode="auto">
          <a:xfrm>
            <a:off x="695325" y="36115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1190</Words>
  <Application>Microsoft Office PowerPoint</Application>
  <PresentationFormat>Экран (4:3)</PresentationFormat>
  <Paragraphs>558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</vt:lpstr>
      <vt:lpstr>Times New Roman</vt:lpstr>
      <vt:lpstr>Simple Light</vt:lpstr>
      <vt:lpstr>Simple Light</vt:lpstr>
      <vt:lpstr>Simple Light</vt:lpstr>
      <vt:lpstr> </vt:lpstr>
      <vt:lpstr>Контингент</vt:lpstr>
      <vt:lpstr>       СОХРАННОСТЬ КОНТИНГЕНТА УЧАЩИХСЯ ЗА ТРИ ГОДА </vt:lpstr>
      <vt:lpstr>СОЦИАЛЬНЫЙ ПАСПОРТ ГБОУ ШКОЛЫ № 1601</vt:lpstr>
      <vt:lpstr>СОЦИАЛЬНЫЙ ПАСПОРТ ГБОУ Школа № 1601</vt:lpstr>
      <vt:lpstr>ОСОБЕННОСТИ ОБРАЗОВАТЕЛЬНОГО ПРОЦЕССА</vt:lpstr>
      <vt:lpstr>Средняя наполняемость классов</vt:lpstr>
      <vt:lpstr>РАЗВИТИЕ СЕТЕВОГО ПАРТНЁРСТВА С ВУЗАМИ В РАМКАХ ПРОФИЛЬНОГО ОБРАЗОВАНИЯ </vt:lpstr>
      <vt:lpstr>Организация питания</vt:lpstr>
      <vt:lpstr>Работа с детьми с ОВЗ</vt:lpstr>
      <vt:lpstr>Работа с детьми с ОВЗ</vt:lpstr>
      <vt:lpstr>РЕЗУЛЬТАТЫ ДЕЯТЕЛЬНОСТИ УЧРЕЖДЕНИЯ,  КАЧЕСТВО ОБРАЗОВАНИЯ</vt:lpstr>
      <vt:lpstr>Результаты государственной итоговой аттестации выпускников 9-ых классов. (Получили «4» и «5») </vt:lpstr>
      <vt:lpstr>Результаты государственной итоговой аттестации выпускников 9-х классов (ОГЭ)</vt:lpstr>
      <vt:lpstr>Результаты ЕГЭ выпускников 2016-2017 гг. </vt:lpstr>
      <vt:lpstr>Результаты участия обучающихся ГБОУ Школа № 1601 в муниципальном этапе (2-й этап) Всероссийской олимпиады школьников в 2016-2017  и 2017-2018 учебных годах</vt:lpstr>
      <vt:lpstr>Воспитательная работа</vt:lpstr>
      <vt:lpstr>Воспитательная работа</vt:lpstr>
      <vt:lpstr>Слайд 19</vt:lpstr>
      <vt:lpstr>РЕЗУЛЬТАТЫ УЧАСТИЯ (ВЫБОРОЧНО) ОБУЧАЮЩИХСЯ  В ОЛИМПИАДАХ И КОНКУРСАХ </vt:lpstr>
      <vt:lpstr>Общая карта достижений</vt:lpstr>
      <vt:lpstr>Ежемесячный рейтинг вклада учителей</vt:lpstr>
      <vt:lpstr> Ежемесячный рейтинг индивидуальных  достижений обучающихся</vt:lpstr>
      <vt:lpstr>УЧАСТИЕ ГБОУ ШКОЛА № 1601 ВО ВСЕРОССИЙСКИХ И ГОРОДСКИХ ПРОЕКТАХ</vt:lpstr>
      <vt:lpstr>Финансовая деятельность</vt:lpstr>
      <vt:lpstr>Финансовая деятельность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Каменский</cp:lastModifiedBy>
  <cp:revision>29</cp:revision>
  <dcterms:modified xsi:type="dcterms:W3CDTF">2018-03-17T19:14:43Z</dcterms:modified>
</cp:coreProperties>
</file>